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58" r:id="rId3"/>
    <p:sldId id="276" r:id="rId4"/>
    <p:sldId id="270" r:id="rId5"/>
    <p:sldId id="277" r:id="rId6"/>
    <p:sldId id="269" r:id="rId7"/>
    <p:sldId id="261" r:id="rId8"/>
    <p:sldId id="272" r:id="rId9"/>
    <p:sldId id="262" r:id="rId10"/>
    <p:sldId id="279" r:id="rId11"/>
    <p:sldId id="280" r:id="rId12"/>
    <p:sldId id="263" r:id="rId13"/>
    <p:sldId id="264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82D47-F0E6-4D86-AE46-C566886A398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F4E3F7D-687A-49E9-ADB4-52664643DE2D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bn-BD" sz="2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প্রাকৃতিক</a:t>
          </a:r>
        </a:p>
        <a:p>
          <a:r>
            <a:rPr lang="bn-BD" sz="2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স্বাধীনতা।</a:t>
          </a:r>
          <a:endParaRPr lang="en-US" sz="28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16E1F1-13AA-4695-9A3F-8FC04BC4B832}" type="parTrans" cxnId="{0748B8E4-0E18-46DC-952B-893F99E886AB}">
      <dgm:prSet/>
      <dgm:spPr/>
      <dgm:t>
        <a:bodyPr/>
        <a:lstStyle/>
        <a:p>
          <a:endParaRPr lang="en-US"/>
        </a:p>
      </dgm:t>
    </dgm:pt>
    <dgm:pt modelId="{7D32A722-E65D-40E1-B8B8-D7258E27F148}" type="sibTrans" cxnId="{0748B8E4-0E18-46DC-952B-893F99E886AB}">
      <dgm:prSet/>
      <dgm:spPr/>
      <dgm:t>
        <a:bodyPr/>
        <a:lstStyle/>
        <a:p>
          <a:endParaRPr lang="en-US"/>
        </a:p>
      </dgm:t>
    </dgm:pt>
    <dgm:pt modelId="{5C9E55EA-ECF8-4A21-B613-9F5800A0319D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আইনগত</a:t>
          </a:r>
        </a:p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স্বাধীনতা।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A9DE5B-EF6B-45E6-88F8-FDDF7F3613F2}" type="parTrans" cxnId="{3E934C9E-77B1-4314-B6F7-78278BE2B4D5}">
      <dgm:prSet/>
      <dgm:spPr/>
      <dgm:t>
        <a:bodyPr/>
        <a:lstStyle/>
        <a:p>
          <a:endParaRPr lang="en-US"/>
        </a:p>
      </dgm:t>
    </dgm:pt>
    <dgm:pt modelId="{A640F783-F26C-4719-9E03-13997AE712DF}" type="sibTrans" cxnId="{3E934C9E-77B1-4314-B6F7-78278BE2B4D5}">
      <dgm:prSet/>
      <dgm:spPr/>
      <dgm:t>
        <a:bodyPr/>
        <a:lstStyle/>
        <a:p>
          <a:endParaRPr lang="en-US"/>
        </a:p>
      </dgm:t>
    </dgm:pt>
    <dgm:pt modelId="{0FB83875-71DA-4AD7-8E28-3DA4CA1A042F}">
      <dgm:prSet phldrT="[Text]" custT="1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bn-BD" sz="28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সামাজিক</a:t>
          </a:r>
        </a:p>
        <a:p>
          <a:r>
            <a:rPr lang="bn-BD" sz="28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স্বাধীনতা।</a:t>
          </a:r>
          <a:endParaRPr lang="en-US" sz="2800" dirty="0">
            <a:solidFill>
              <a:schemeClr val="bg2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F424C0-DBC8-47C0-9DC5-A3A1BE9D46F4}" type="parTrans" cxnId="{AEEDD5E5-343A-4FE5-B5F0-E8E1AB6852C6}">
      <dgm:prSet/>
      <dgm:spPr/>
      <dgm:t>
        <a:bodyPr/>
        <a:lstStyle/>
        <a:p>
          <a:endParaRPr lang="en-US"/>
        </a:p>
      </dgm:t>
    </dgm:pt>
    <dgm:pt modelId="{4704E79A-06A5-4B80-8659-4A9D03879ECE}" type="sibTrans" cxnId="{AEEDD5E5-343A-4FE5-B5F0-E8E1AB6852C6}">
      <dgm:prSet/>
      <dgm:spPr/>
      <dgm:t>
        <a:bodyPr/>
        <a:lstStyle/>
        <a:p>
          <a:endParaRPr lang="en-US"/>
        </a:p>
      </dgm:t>
    </dgm:pt>
    <dgm:pt modelId="{FBB407FE-E1A2-4DBF-BB0C-4AAB8F0C2092}" type="pres">
      <dgm:prSet presAssocID="{38082D47-F0E6-4D86-AE46-C566886A3981}" presName="compositeShape" presStyleCnt="0">
        <dgm:presLayoutVars>
          <dgm:chMax val="7"/>
          <dgm:dir/>
          <dgm:resizeHandles val="exact"/>
        </dgm:presLayoutVars>
      </dgm:prSet>
      <dgm:spPr/>
    </dgm:pt>
    <dgm:pt modelId="{6BBB2B0D-0271-46BE-BFC4-A9E5D999D7EE}" type="pres">
      <dgm:prSet presAssocID="{38082D47-F0E6-4D86-AE46-C566886A3981}" presName="wedge1" presStyleLbl="node1" presStyleIdx="0" presStyleCnt="3" custLinFactNeighborX="9595" custLinFactNeighborY="710"/>
      <dgm:spPr/>
      <dgm:t>
        <a:bodyPr/>
        <a:lstStyle/>
        <a:p>
          <a:endParaRPr lang="en-US"/>
        </a:p>
      </dgm:t>
    </dgm:pt>
    <dgm:pt modelId="{3FEA4DCD-0450-416A-BE7A-841B390E2D7D}" type="pres">
      <dgm:prSet presAssocID="{38082D47-F0E6-4D86-AE46-C566886A3981}" presName="dummy1a" presStyleCnt="0"/>
      <dgm:spPr/>
    </dgm:pt>
    <dgm:pt modelId="{2D04F3B0-75C0-4853-8E9E-87CFB4B05231}" type="pres">
      <dgm:prSet presAssocID="{38082D47-F0E6-4D86-AE46-C566886A3981}" presName="dummy1b" presStyleCnt="0"/>
      <dgm:spPr/>
    </dgm:pt>
    <dgm:pt modelId="{CA82616A-B795-488D-8973-68F6CB5C0E58}" type="pres">
      <dgm:prSet presAssocID="{38082D47-F0E6-4D86-AE46-C566886A398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6A9F8-BA84-43BB-A2B6-1E7F85A04CC2}" type="pres">
      <dgm:prSet presAssocID="{38082D47-F0E6-4D86-AE46-C566886A3981}" presName="wedge2" presStyleLbl="node1" presStyleIdx="1" presStyleCnt="3" custScaleX="134399" custLinFactNeighborX="2488" custLinFactNeighborY="-711"/>
      <dgm:spPr/>
      <dgm:t>
        <a:bodyPr/>
        <a:lstStyle/>
        <a:p>
          <a:endParaRPr lang="en-US"/>
        </a:p>
      </dgm:t>
    </dgm:pt>
    <dgm:pt modelId="{D5DF247B-94DE-4FD5-85BA-BA7EEE6B7B70}" type="pres">
      <dgm:prSet presAssocID="{38082D47-F0E6-4D86-AE46-C566886A3981}" presName="dummy2a" presStyleCnt="0"/>
      <dgm:spPr/>
    </dgm:pt>
    <dgm:pt modelId="{5E9D2DC3-08BB-4BD3-A065-9986259826A3}" type="pres">
      <dgm:prSet presAssocID="{38082D47-F0E6-4D86-AE46-C566886A3981}" presName="dummy2b" presStyleCnt="0"/>
      <dgm:spPr/>
    </dgm:pt>
    <dgm:pt modelId="{920ABDD4-EEFF-4645-BFCF-055938165371}" type="pres">
      <dgm:prSet presAssocID="{38082D47-F0E6-4D86-AE46-C566886A398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12CB0-E8B1-47C7-9C21-928538EC23CD}" type="pres">
      <dgm:prSet presAssocID="{38082D47-F0E6-4D86-AE46-C566886A3981}" presName="wedge3" presStyleLbl="node1" presStyleIdx="2" presStyleCnt="3" custScaleX="117839" custScaleY="96997" custLinFactNeighborX="-3909"/>
      <dgm:spPr/>
      <dgm:t>
        <a:bodyPr/>
        <a:lstStyle/>
        <a:p>
          <a:endParaRPr lang="en-US"/>
        </a:p>
      </dgm:t>
    </dgm:pt>
    <dgm:pt modelId="{11FEFD51-0EF4-42F3-8B95-427A1EAC150C}" type="pres">
      <dgm:prSet presAssocID="{38082D47-F0E6-4D86-AE46-C566886A3981}" presName="dummy3a" presStyleCnt="0"/>
      <dgm:spPr/>
    </dgm:pt>
    <dgm:pt modelId="{8A3420B0-C420-43EE-A9A7-69D30EE31D5C}" type="pres">
      <dgm:prSet presAssocID="{38082D47-F0E6-4D86-AE46-C566886A3981}" presName="dummy3b" presStyleCnt="0"/>
      <dgm:spPr/>
    </dgm:pt>
    <dgm:pt modelId="{1DBB5D87-E41C-4ED8-806C-D805EC9F4202}" type="pres">
      <dgm:prSet presAssocID="{38082D47-F0E6-4D86-AE46-C566886A398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07E46-27B7-4F6A-ADD5-FA9C3A7B62FE}" type="pres">
      <dgm:prSet presAssocID="{7D32A722-E65D-40E1-B8B8-D7258E27F148}" presName="arrowWedge1" presStyleLbl="fgSibTrans2D1" presStyleIdx="0" presStyleCnt="3" custScaleY="111864" custLinFactNeighborX="5059" custLinFactNeighborY="-1377"/>
      <dgm:spPr/>
    </dgm:pt>
    <dgm:pt modelId="{875D5401-041A-4262-A64C-CE5B3E1A5C2B}" type="pres">
      <dgm:prSet presAssocID="{A640F783-F26C-4719-9E03-13997AE712DF}" presName="arrowWedge2" presStyleLbl="fgSibTrans2D1" presStyleIdx="1" presStyleCnt="3" custLinFactNeighborY="1383"/>
      <dgm:spPr/>
    </dgm:pt>
    <dgm:pt modelId="{D1391F19-DE30-42E2-86BA-B896A3A9162C}" type="pres">
      <dgm:prSet presAssocID="{4704E79A-06A5-4B80-8659-4A9D03879ECE}" presName="arrowWedge3" presStyleLbl="fgSibTrans2D1" presStyleIdx="2" presStyleCnt="3" custLinFactNeighborX="-5692" custLinFactNeighborY="-1389"/>
      <dgm:spPr/>
    </dgm:pt>
  </dgm:ptLst>
  <dgm:cxnLst>
    <dgm:cxn modelId="{AEEDD5E5-343A-4FE5-B5F0-E8E1AB6852C6}" srcId="{38082D47-F0E6-4D86-AE46-C566886A3981}" destId="{0FB83875-71DA-4AD7-8E28-3DA4CA1A042F}" srcOrd="2" destOrd="0" parTransId="{EBF424C0-DBC8-47C0-9DC5-A3A1BE9D46F4}" sibTransId="{4704E79A-06A5-4B80-8659-4A9D03879ECE}"/>
    <dgm:cxn modelId="{0748B8E4-0E18-46DC-952B-893F99E886AB}" srcId="{38082D47-F0E6-4D86-AE46-C566886A3981}" destId="{2F4E3F7D-687A-49E9-ADB4-52664643DE2D}" srcOrd="0" destOrd="0" parTransId="{0916E1F1-13AA-4695-9A3F-8FC04BC4B832}" sibTransId="{7D32A722-E65D-40E1-B8B8-D7258E27F148}"/>
    <dgm:cxn modelId="{019A90FA-B89D-4010-A843-41D23C6FDE8A}" type="presOf" srcId="{0FB83875-71DA-4AD7-8E28-3DA4CA1A042F}" destId="{94E12CB0-E8B1-47C7-9C21-928538EC23CD}" srcOrd="0" destOrd="0" presId="urn:microsoft.com/office/officeart/2005/8/layout/cycle8"/>
    <dgm:cxn modelId="{ED6E6C06-BCB8-4D63-AF8B-6C90AEEDF606}" type="presOf" srcId="{2F4E3F7D-687A-49E9-ADB4-52664643DE2D}" destId="{6BBB2B0D-0271-46BE-BFC4-A9E5D999D7EE}" srcOrd="0" destOrd="0" presId="urn:microsoft.com/office/officeart/2005/8/layout/cycle8"/>
    <dgm:cxn modelId="{3E934C9E-77B1-4314-B6F7-78278BE2B4D5}" srcId="{38082D47-F0E6-4D86-AE46-C566886A3981}" destId="{5C9E55EA-ECF8-4A21-B613-9F5800A0319D}" srcOrd="1" destOrd="0" parTransId="{38A9DE5B-EF6B-45E6-88F8-FDDF7F3613F2}" sibTransId="{A640F783-F26C-4719-9E03-13997AE712DF}"/>
    <dgm:cxn modelId="{0DA37021-841E-4E4A-BD1D-B8F560E83489}" type="presOf" srcId="{0FB83875-71DA-4AD7-8E28-3DA4CA1A042F}" destId="{1DBB5D87-E41C-4ED8-806C-D805EC9F4202}" srcOrd="1" destOrd="0" presId="urn:microsoft.com/office/officeart/2005/8/layout/cycle8"/>
    <dgm:cxn modelId="{F4C72A33-2FC2-4977-BF65-4BF1AB0D8706}" type="presOf" srcId="{5C9E55EA-ECF8-4A21-B613-9F5800A0319D}" destId="{2D06A9F8-BA84-43BB-A2B6-1E7F85A04CC2}" srcOrd="0" destOrd="0" presId="urn:microsoft.com/office/officeart/2005/8/layout/cycle8"/>
    <dgm:cxn modelId="{9047F615-648C-4BAD-B609-0548081100B0}" type="presOf" srcId="{2F4E3F7D-687A-49E9-ADB4-52664643DE2D}" destId="{CA82616A-B795-488D-8973-68F6CB5C0E58}" srcOrd="1" destOrd="0" presId="urn:microsoft.com/office/officeart/2005/8/layout/cycle8"/>
    <dgm:cxn modelId="{B963F670-4C30-4901-99AA-C6ABAB80A303}" type="presOf" srcId="{38082D47-F0E6-4D86-AE46-C566886A3981}" destId="{FBB407FE-E1A2-4DBF-BB0C-4AAB8F0C2092}" srcOrd="0" destOrd="0" presId="urn:microsoft.com/office/officeart/2005/8/layout/cycle8"/>
    <dgm:cxn modelId="{FDED4A69-634F-4A38-B7CD-4E9C00CBC3DE}" type="presOf" srcId="{5C9E55EA-ECF8-4A21-B613-9F5800A0319D}" destId="{920ABDD4-EEFF-4645-BFCF-055938165371}" srcOrd="1" destOrd="0" presId="urn:microsoft.com/office/officeart/2005/8/layout/cycle8"/>
    <dgm:cxn modelId="{218D3AC0-BEA0-4228-A5F8-17BAA0067D0F}" type="presParOf" srcId="{FBB407FE-E1A2-4DBF-BB0C-4AAB8F0C2092}" destId="{6BBB2B0D-0271-46BE-BFC4-A9E5D999D7EE}" srcOrd="0" destOrd="0" presId="urn:microsoft.com/office/officeart/2005/8/layout/cycle8"/>
    <dgm:cxn modelId="{2B0D7799-515B-4A9B-A214-0A9A9FA1ACEC}" type="presParOf" srcId="{FBB407FE-E1A2-4DBF-BB0C-4AAB8F0C2092}" destId="{3FEA4DCD-0450-416A-BE7A-841B390E2D7D}" srcOrd="1" destOrd="0" presId="urn:microsoft.com/office/officeart/2005/8/layout/cycle8"/>
    <dgm:cxn modelId="{CB948044-197C-4C06-930F-92249BF90D1D}" type="presParOf" srcId="{FBB407FE-E1A2-4DBF-BB0C-4AAB8F0C2092}" destId="{2D04F3B0-75C0-4853-8E9E-87CFB4B05231}" srcOrd="2" destOrd="0" presId="urn:microsoft.com/office/officeart/2005/8/layout/cycle8"/>
    <dgm:cxn modelId="{924675A0-2595-484B-B136-DE5FBD20F905}" type="presParOf" srcId="{FBB407FE-E1A2-4DBF-BB0C-4AAB8F0C2092}" destId="{CA82616A-B795-488D-8973-68F6CB5C0E58}" srcOrd="3" destOrd="0" presId="urn:microsoft.com/office/officeart/2005/8/layout/cycle8"/>
    <dgm:cxn modelId="{31A3C0F8-48E8-4A96-85A5-08256AE9B926}" type="presParOf" srcId="{FBB407FE-E1A2-4DBF-BB0C-4AAB8F0C2092}" destId="{2D06A9F8-BA84-43BB-A2B6-1E7F85A04CC2}" srcOrd="4" destOrd="0" presId="urn:microsoft.com/office/officeart/2005/8/layout/cycle8"/>
    <dgm:cxn modelId="{E7028F69-DB3C-4746-B289-B13C2B99BB97}" type="presParOf" srcId="{FBB407FE-E1A2-4DBF-BB0C-4AAB8F0C2092}" destId="{D5DF247B-94DE-4FD5-85BA-BA7EEE6B7B70}" srcOrd="5" destOrd="0" presId="urn:microsoft.com/office/officeart/2005/8/layout/cycle8"/>
    <dgm:cxn modelId="{A1B0442A-EC82-4D84-AED9-ED297C36BC9C}" type="presParOf" srcId="{FBB407FE-E1A2-4DBF-BB0C-4AAB8F0C2092}" destId="{5E9D2DC3-08BB-4BD3-A065-9986259826A3}" srcOrd="6" destOrd="0" presId="urn:microsoft.com/office/officeart/2005/8/layout/cycle8"/>
    <dgm:cxn modelId="{7C84E837-2623-4681-B200-944D2D9CF3FD}" type="presParOf" srcId="{FBB407FE-E1A2-4DBF-BB0C-4AAB8F0C2092}" destId="{920ABDD4-EEFF-4645-BFCF-055938165371}" srcOrd="7" destOrd="0" presId="urn:microsoft.com/office/officeart/2005/8/layout/cycle8"/>
    <dgm:cxn modelId="{204E7B9C-84D7-4428-B8E7-602933F407D2}" type="presParOf" srcId="{FBB407FE-E1A2-4DBF-BB0C-4AAB8F0C2092}" destId="{94E12CB0-E8B1-47C7-9C21-928538EC23CD}" srcOrd="8" destOrd="0" presId="urn:microsoft.com/office/officeart/2005/8/layout/cycle8"/>
    <dgm:cxn modelId="{DA9ACF77-5848-4C91-8020-2A2622C1216F}" type="presParOf" srcId="{FBB407FE-E1A2-4DBF-BB0C-4AAB8F0C2092}" destId="{11FEFD51-0EF4-42F3-8B95-427A1EAC150C}" srcOrd="9" destOrd="0" presId="urn:microsoft.com/office/officeart/2005/8/layout/cycle8"/>
    <dgm:cxn modelId="{65233D0B-0AE8-4375-A44F-FCA702FCC3E0}" type="presParOf" srcId="{FBB407FE-E1A2-4DBF-BB0C-4AAB8F0C2092}" destId="{8A3420B0-C420-43EE-A9A7-69D30EE31D5C}" srcOrd="10" destOrd="0" presId="urn:microsoft.com/office/officeart/2005/8/layout/cycle8"/>
    <dgm:cxn modelId="{0993DF78-5081-4407-A881-DBFEE072EEF7}" type="presParOf" srcId="{FBB407FE-E1A2-4DBF-BB0C-4AAB8F0C2092}" destId="{1DBB5D87-E41C-4ED8-806C-D805EC9F4202}" srcOrd="11" destOrd="0" presId="urn:microsoft.com/office/officeart/2005/8/layout/cycle8"/>
    <dgm:cxn modelId="{56ADCD2A-D948-4790-9EF1-48E19B755C77}" type="presParOf" srcId="{FBB407FE-E1A2-4DBF-BB0C-4AAB8F0C2092}" destId="{57D07E46-27B7-4F6A-ADD5-FA9C3A7B62FE}" srcOrd="12" destOrd="0" presId="urn:microsoft.com/office/officeart/2005/8/layout/cycle8"/>
    <dgm:cxn modelId="{C417C9CB-01F7-49FB-A0F5-A6B6B529A7C4}" type="presParOf" srcId="{FBB407FE-E1A2-4DBF-BB0C-4AAB8F0C2092}" destId="{875D5401-041A-4262-A64C-CE5B3E1A5C2B}" srcOrd="13" destOrd="0" presId="urn:microsoft.com/office/officeart/2005/8/layout/cycle8"/>
    <dgm:cxn modelId="{DC064DA7-3A35-4F97-9492-778CA591A75E}" type="presParOf" srcId="{FBB407FE-E1A2-4DBF-BB0C-4AAB8F0C2092}" destId="{D1391F19-DE30-42E2-86BA-B896A3A9162C}" srcOrd="14" destOrd="0" presId="urn:microsoft.com/office/officeart/2005/8/layout/cycle8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9DAB73-4209-4EFD-80F0-D74F23C8B60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3F82C3-5428-4E33-80D1-9A82BA3BEA3A}">
      <dgm:prSet phldrT="[Text]" custT="1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আইন</a:t>
          </a:r>
          <a:endParaRPr lang="en-US" sz="3200" dirty="0">
            <a:solidFill>
              <a:schemeClr val="accent1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B5B715-49A8-49EB-A191-B4E41A8A05FA}" type="parTrans" cxnId="{C5CDC6AB-A891-42F8-8F3C-F96430C7751A}">
      <dgm:prSet/>
      <dgm:spPr/>
      <dgm:t>
        <a:bodyPr/>
        <a:lstStyle/>
        <a:p>
          <a:endParaRPr lang="en-US"/>
        </a:p>
      </dgm:t>
    </dgm:pt>
    <dgm:pt modelId="{B06C116A-82F5-4FFB-BAEB-A2AD2DBC810A}" type="sibTrans" cxnId="{C5CDC6AB-A891-42F8-8F3C-F96430C7751A}">
      <dgm:prSet/>
      <dgm:spPr/>
      <dgm:t>
        <a:bodyPr/>
        <a:lstStyle/>
        <a:p>
          <a:endParaRPr lang="en-US"/>
        </a:p>
      </dgm:t>
    </dgm:pt>
    <dgm:pt modelId="{F93EAD36-4BB3-4343-B84F-75590A63A1D2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bg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</a:t>
          </a:r>
          <a:r>
            <a:rPr lang="bn-BD" sz="3200" dirty="0" smtClean="0">
              <a:solidFill>
                <a:schemeClr val="bg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গনতন্ত্র</a:t>
          </a:r>
          <a:endParaRPr lang="en-US" sz="3200" dirty="0">
            <a:solidFill>
              <a:schemeClr val="bg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EC8DA2-14EF-4024-B739-331B4D2254BF}" type="parTrans" cxnId="{B303885B-0C7A-4013-9510-5F3AD381150E}">
      <dgm:prSet/>
      <dgm:spPr/>
      <dgm:t>
        <a:bodyPr/>
        <a:lstStyle/>
        <a:p>
          <a:endParaRPr lang="en-US"/>
        </a:p>
      </dgm:t>
    </dgm:pt>
    <dgm:pt modelId="{A45083A8-8677-46A4-BF2F-B89172F5399F}" type="sibTrans" cxnId="{B303885B-0C7A-4013-9510-5F3AD381150E}">
      <dgm:prSet/>
      <dgm:spPr/>
      <dgm:t>
        <a:bodyPr/>
        <a:lstStyle/>
        <a:p>
          <a:endParaRPr lang="en-US"/>
        </a:p>
      </dgm:t>
    </dgm:pt>
    <dgm:pt modelId="{0AE5EE2E-817A-42CE-9346-0DEC05C58141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</a:t>
          </a:r>
          <a:r>
            <a:rPr lang="bn-BD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দায়িত্বশীল</a:t>
          </a:r>
          <a:endParaRPr lang="bn-BD" sz="2400" dirty="0" smtClean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BD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শাসনব্যবস্তা</a:t>
          </a:r>
          <a:endParaRPr lang="en-US" sz="3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ED529D-A7CD-477E-999C-DA2B83F54627}" type="parTrans" cxnId="{598E032E-E6A8-48FD-81D5-2574E25CFB33}">
      <dgm:prSet/>
      <dgm:spPr/>
      <dgm:t>
        <a:bodyPr/>
        <a:lstStyle/>
        <a:p>
          <a:endParaRPr lang="en-US"/>
        </a:p>
      </dgm:t>
    </dgm:pt>
    <dgm:pt modelId="{88F1AE72-F33A-4472-BB5B-BB78BD4DE3BF}" type="sibTrans" cxnId="{598E032E-E6A8-48FD-81D5-2574E25CFB33}">
      <dgm:prSet/>
      <dgm:spPr/>
      <dgm:t>
        <a:bodyPr/>
        <a:lstStyle/>
        <a:p>
          <a:endParaRPr lang="en-US"/>
        </a:p>
      </dgm:t>
    </dgm:pt>
    <dgm:pt modelId="{D7D14547-C6E1-4CF3-B995-A25D2FFB359D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bn-BD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সদাসতর্ক</a:t>
          </a:r>
        </a:p>
        <a:p>
          <a:r>
            <a:rPr lang="bn-BD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জনমত</a:t>
          </a:r>
          <a:endParaRPr lang="en-US" sz="3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A50FF7-F46F-4FF8-A156-99382BAFC684}" type="parTrans" cxnId="{36F84768-7964-4778-9593-FD4128F90BA5}">
      <dgm:prSet/>
      <dgm:spPr/>
      <dgm:t>
        <a:bodyPr/>
        <a:lstStyle/>
        <a:p>
          <a:endParaRPr lang="en-US"/>
        </a:p>
      </dgm:t>
    </dgm:pt>
    <dgm:pt modelId="{78DE8D6A-0E3F-4D1B-83A3-A08DCA3E70CF}" type="sibTrans" cxnId="{36F84768-7964-4778-9593-FD4128F90BA5}">
      <dgm:prSet/>
      <dgm:spPr/>
      <dgm:t>
        <a:bodyPr/>
        <a:lstStyle/>
        <a:p>
          <a:endParaRPr lang="en-US"/>
        </a:p>
      </dgm:t>
    </dgm:pt>
    <dgm:pt modelId="{6A0DAFF3-EB9D-4FBB-B8CD-B4245D1A2654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ক্ষমতা স্বতনতী</a:t>
          </a:r>
        </a:p>
        <a:p>
          <a:r>
            <a: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করন নীতি</a:t>
          </a:r>
          <a:endParaRPr lang="en-US" sz="3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D6B928-8145-474E-8449-E42D11FDFB25}" type="parTrans" cxnId="{AECB6C5A-0B9A-4EDD-BA1F-E5D78164A1CB}">
      <dgm:prSet/>
      <dgm:spPr/>
      <dgm:t>
        <a:bodyPr/>
        <a:lstStyle/>
        <a:p>
          <a:endParaRPr lang="en-US"/>
        </a:p>
      </dgm:t>
    </dgm:pt>
    <dgm:pt modelId="{AFE9E718-0C46-43B3-BA1A-2D4734034324}" type="sibTrans" cxnId="{AECB6C5A-0B9A-4EDD-BA1F-E5D78164A1CB}">
      <dgm:prSet/>
      <dgm:spPr/>
      <dgm:t>
        <a:bodyPr/>
        <a:lstStyle/>
        <a:p>
          <a:endParaRPr lang="en-US"/>
        </a:p>
      </dgm:t>
    </dgm:pt>
    <dgm:pt modelId="{5F516F2A-6EBE-42F4-8685-790DE378A0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2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</a:t>
          </a:r>
          <a:r>
            <a:rPr lang="bn-BD" sz="2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আইনের </a:t>
          </a:r>
        </a:p>
        <a:p>
          <a:r>
            <a:rPr lang="bn-BD" sz="2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endParaRPr lang="en-US" sz="28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9362D9-399A-4B42-A989-94E6D73D2726}" type="parTrans" cxnId="{DD1DE519-5C7B-4AD3-A771-8A1BD07B64E3}">
      <dgm:prSet/>
      <dgm:spPr/>
      <dgm:t>
        <a:bodyPr/>
        <a:lstStyle/>
        <a:p>
          <a:endParaRPr lang="en-US"/>
        </a:p>
      </dgm:t>
    </dgm:pt>
    <dgm:pt modelId="{4265B209-2AE4-46D3-855D-FB4A397740A4}" type="sibTrans" cxnId="{DD1DE519-5C7B-4AD3-A771-8A1BD07B64E3}">
      <dgm:prSet/>
      <dgm:spPr/>
      <dgm:t>
        <a:bodyPr/>
        <a:lstStyle/>
        <a:p>
          <a:endParaRPr lang="en-US"/>
        </a:p>
      </dgm:t>
    </dgm:pt>
    <dgm:pt modelId="{D7DBC3DE-6FB9-495A-9260-81A2020F579F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</a:t>
          </a:r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মৌলিক</a:t>
          </a:r>
        </a:p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241B97-F010-4A24-A0D1-D7FF71C795F5}" type="parTrans" cxnId="{EA0DE06A-D5BA-4039-84E0-EA690D64C748}">
      <dgm:prSet/>
      <dgm:spPr/>
      <dgm:t>
        <a:bodyPr/>
        <a:lstStyle/>
        <a:p>
          <a:endParaRPr lang="en-US"/>
        </a:p>
      </dgm:t>
    </dgm:pt>
    <dgm:pt modelId="{4F5FA9FA-B0BB-4608-B985-D32126D12B2F}" type="sibTrans" cxnId="{EA0DE06A-D5BA-4039-84E0-EA690D64C748}">
      <dgm:prSet/>
      <dgm:spPr/>
      <dgm:t>
        <a:bodyPr/>
        <a:lstStyle/>
        <a:p>
          <a:endParaRPr lang="en-US"/>
        </a:p>
      </dgm:t>
    </dgm:pt>
    <dgm:pt modelId="{07D72CCA-4763-4868-B395-28E23BB1F64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</a:t>
          </a:r>
          <a:r>
            <a:rPr lang="bn-BD" sz="3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 স্বাধীন</a:t>
          </a:r>
        </a:p>
        <a:p>
          <a:r>
            <a:rPr lang="bn-BD" sz="3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 বিভাগ</a:t>
          </a:r>
          <a:endParaRPr lang="en-US" sz="3200" dirty="0">
            <a:solidFill>
              <a:schemeClr val="accent3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B7C764-7CB4-45DC-B46E-F19094A212CE}" type="parTrans" cxnId="{6CF1A4C2-0702-403C-A135-3469D90BC42B}">
      <dgm:prSet/>
      <dgm:spPr/>
      <dgm:t>
        <a:bodyPr/>
        <a:lstStyle/>
        <a:p>
          <a:endParaRPr lang="en-US"/>
        </a:p>
      </dgm:t>
    </dgm:pt>
    <dgm:pt modelId="{B5C6200B-3E39-4525-8381-80E29F0EC955}" type="sibTrans" cxnId="{6CF1A4C2-0702-403C-A135-3469D90BC42B}">
      <dgm:prSet/>
      <dgm:spPr/>
      <dgm:t>
        <a:bodyPr/>
        <a:lstStyle/>
        <a:p>
          <a:endParaRPr lang="en-US"/>
        </a:p>
      </dgm:t>
    </dgm:pt>
    <dgm:pt modelId="{FF5BED26-6EE4-4949-835B-32C8A05891E5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স্বাধীন প্রচার</a:t>
          </a:r>
        </a:p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মাধ্যম।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54F804-6D34-4AEE-8D31-015537637553}" type="parTrans" cxnId="{F7E5E6CF-B285-4794-910B-83943C337529}">
      <dgm:prSet/>
      <dgm:spPr/>
      <dgm:t>
        <a:bodyPr/>
        <a:lstStyle/>
        <a:p>
          <a:endParaRPr lang="en-US"/>
        </a:p>
      </dgm:t>
    </dgm:pt>
    <dgm:pt modelId="{692150A8-0E04-41AF-8402-933F21834BA1}" type="sibTrans" cxnId="{F7E5E6CF-B285-4794-910B-83943C337529}">
      <dgm:prSet/>
      <dgm:spPr/>
      <dgm:t>
        <a:bodyPr/>
        <a:lstStyle/>
        <a:p>
          <a:endParaRPr lang="en-US"/>
        </a:p>
      </dgm:t>
    </dgm:pt>
    <dgm:pt modelId="{9318135A-A50D-4AAF-A61A-FFA22B8E4AD4}" type="pres">
      <dgm:prSet presAssocID="{869DAB73-4209-4EFD-80F0-D74F23C8B60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81CCCB8-9E07-4050-B804-C9DE2F01A10E}" type="pres">
      <dgm:prSet presAssocID="{D73F82C3-5428-4E33-80D1-9A82BA3BEA3A}" presName="compNode" presStyleCnt="0"/>
      <dgm:spPr/>
    </dgm:pt>
    <dgm:pt modelId="{34ABFDC8-8353-4E25-82FC-41B646BFEAAC}" type="pres">
      <dgm:prSet presAssocID="{D73F82C3-5428-4E33-80D1-9A82BA3BEA3A}" presName="dummyConnPt" presStyleCnt="0"/>
      <dgm:spPr/>
    </dgm:pt>
    <dgm:pt modelId="{C8314CD8-A867-456A-91D5-FF4A00412F1D}" type="pres">
      <dgm:prSet presAssocID="{D73F82C3-5428-4E33-80D1-9A82BA3BEA3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0050C-C193-423C-A7FD-376092EF3B20}" type="pres">
      <dgm:prSet presAssocID="{B06C116A-82F5-4FFB-BAEB-A2AD2DBC810A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3F667937-9FF8-41FF-9677-A8244D8DAE33}" type="pres">
      <dgm:prSet presAssocID="{F93EAD36-4BB3-4343-B84F-75590A63A1D2}" presName="compNode" presStyleCnt="0"/>
      <dgm:spPr/>
    </dgm:pt>
    <dgm:pt modelId="{2D35550F-4B79-4038-8C25-626B30E49797}" type="pres">
      <dgm:prSet presAssocID="{F93EAD36-4BB3-4343-B84F-75590A63A1D2}" presName="dummyConnPt" presStyleCnt="0"/>
      <dgm:spPr/>
    </dgm:pt>
    <dgm:pt modelId="{D8AD305C-6E48-4AEE-837D-DBB8FF33EEC6}" type="pres">
      <dgm:prSet presAssocID="{F93EAD36-4BB3-4343-B84F-75590A63A1D2}" presName="node" presStyleLbl="node1" presStyleIdx="1" presStyleCnt="9" custLinFactNeighborX="1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5B213-B702-4FB4-A05B-EB2C374F125E}" type="pres">
      <dgm:prSet presAssocID="{A45083A8-8677-46A4-BF2F-B89172F5399F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8263693F-90E2-43F7-9764-88D6022EE24E}" type="pres">
      <dgm:prSet presAssocID="{0AE5EE2E-817A-42CE-9346-0DEC05C58141}" presName="compNode" presStyleCnt="0"/>
      <dgm:spPr/>
    </dgm:pt>
    <dgm:pt modelId="{353C696D-B758-444C-B0CD-3B1B27249B40}" type="pres">
      <dgm:prSet presAssocID="{0AE5EE2E-817A-42CE-9346-0DEC05C58141}" presName="dummyConnPt" presStyleCnt="0"/>
      <dgm:spPr/>
    </dgm:pt>
    <dgm:pt modelId="{A5BD4E4A-FEE7-4A2C-A1F2-F53E321613A0}" type="pres">
      <dgm:prSet presAssocID="{0AE5EE2E-817A-42CE-9346-0DEC05C58141}" presName="node" presStyleLbl="node1" presStyleIdx="2" presStyleCnt="9" custLinFactNeighborX="997" custLinFactNeighborY="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4BF25-D6A9-4369-BA57-8F70B4C05E49}" type="pres">
      <dgm:prSet presAssocID="{88F1AE72-F33A-4472-BB5B-BB78BD4DE3BF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03DF3DBD-A6CC-4124-B150-5807B99D5877}" type="pres">
      <dgm:prSet presAssocID="{D7D14547-C6E1-4CF3-B995-A25D2FFB359D}" presName="compNode" presStyleCnt="0"/>
      <dgm:spPr/>
    </dgm:pt>
    <dgm:pt modelId="{4824360E-12EF-4C8E-956A-039C87F27A13}" type="pres">
      <dgm:prSet presAssocID="{D7D14547-C6E1-4CF3-B995-A25D2FFB359D}" presName="dummyConnPt" presStyleCnt="0"/>
      <dgm:spPr/>
    </dgm:pt>
    <dgm:pt modelId="{22C46AD2-0C6C-49EF-B58C-47C7FCDDF112}" type="pres">
      <dgm:prSet presAssocID="{D7D14547-C6E1-4CF3-B995-A25D2FFB359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11BD6-775C-41FD-AAD8-FC88B642C0E4}" type="pres">
      <dgm:prSet presAssocID="{78DE8D6A-0E3F-4D1B-83A3-A08DCA3E70CF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1D6C2E8E-8382-4CCB-AADF-C646A66EED17}" type="pres">
      <dgm:prSet presAssocID="{6A0DAFF3-EB9D-4FBB-B8CD-B4245D1A2654}" presName="compNode" presStyleCnt="0"/>
      <dgm:spPr/>
    </dgm:pt>
    <dgm:pt modelId="{48345F4D-8FC2-4BF8-B183-F738083C8C3C}" type="pres">
      <dgm:prSet presAssocID="{6A0DAFF3-EB9D-4FBB-B8CD-B4245D1A2654}" presName="dummyConnPt" presStyleCnt="0"/>
      <dgm:spPr/>
    </dgm:pt>
    <dgm:pt modelId="{F7CD2F8F-7772-4647-82A3-79B09063D2EA}" type="pres">
      <dgm:prSet presAssocID="{6A0DAFF3-EB9D-4FBB-B8CD-B4245D1A265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43174-AA09-442D-BC04-C269D63D5DC9}" type="pres">
      <dgm:prSet presAssocID="{AFE9E718-0C46-43B3-BA1A-2D4734034324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28A60E8B-71F6-4A97-8A29-61EC3E96EEFB}" type="pres">
      <dgm:prSet presAssocID="{5F516F2A-6EBE-42F4-8685-790DE378A070}" presName="compNode" presStyleCnt="0"/>
      <dgm:spPr/>
    </dgm:pt>
    <dgm:pt modelId="{B6F7D3F3-128F-4534-B883-22EC724E640F}" type="pres">
      <dgm:prSet presAssocID="{5F516F2A-6EBE-42F4-8685-790DE378A070}" presName="dummyConnPt" presStyleCnt="0"/>
      <dgm:spPr/>
    </dgm:pt>
    <dgm:pt modelId="{FAAAD71B-7D5D-4F79-B1F2-0D3696897CA9}" type="pres">
      <dgm:prSet presAssocID="{5F516F2A-6EBE-42F4-8685-790DE378A070}" presName="node" presStyleLbl="node1" presStyleIdx="5" presStyleCnt="9" custLinFactNeighborX="624" custLinFactNeighborY="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817C2-2FB1-412B-9265-4DB86A2E2DBC}" type="pres">
      <dgm:prSet presAssocID="{4265B209-2AE4-46D3-855D-FB4A397740A4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F6BFE693-A9A5-4A9C-A4E2-656720CE3B4E}" type="pres">
      <dgm:prSet presAssocID="{D7DBC3DE-6FB9-495A-9260-81A2020F579F}" presName="compNode" presStyleCnt="0"/>
      <dgm:spPr/>
    </dgm:pt>
    <dgm:pt modelId="{03FD3184-7D82-4BC7-B978-57C7F76D1EFB}" type="pres">
      <dgm:prSet presAssocID="{D7DBC3DE-6FB9-495A-9260-81A2020F579F}" presName="dummyConnPt" presStyleCnt="0"/>
      <dgm:spPr/>
    </dgm:pt>
    <dgm:pt modelId="{75D53068-8ABC-4863-9398-D93E21CA6F75}" type="pres">
      <dgm:prSet presAssocID="{D7DBC3DE-6FB9-495A-9260-81A2020F579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5E1A7-A900-4953-A370-D2984B58E409}" type="pres">
      <dgm:prSet presAssocID="{4F5FA9FA-B0BB-4608-B985-D32126D12B2F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F6FA4F66-325F-484B-B6D6-E8D31852FB6F}" type="pres">
      <dgm:prSet presAssocID="{07D72CCA-4763-4868-B395-28E23BB1F648}" presName="compNode" presStyleCnt="0"/>
      <dgm:spPr/>
    </dgm:pt>
    <dgm:pt modelId="{2EDC6B2D-AEF8-4B4C-8A24-29159DA6AF52}" type="pres">
      <dgm:prSet presAssocID="{07D72CCA-4763-4868-B395-28E23BB1F648}" presName="dummyConnPt" presStyleCnt="0"/>
      <dgm:spPr/>
    </dgm:pt>
    <dgm:pt modelId="{704426E5-70AD-4776-8081-E9A33DBC9CBD}" type="pres">
      <dgm:prSet presAssocID="{07D72CCA-4763-4868-B395-28E23BB1F64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AA90E-803C-4A41-81CA-777B48055C64}" type="pres">
      <dgm:prSet presAssocID="{B5C6200B-3E39-4525-8381-80E29F0EC955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4DADD39B-6E05-4509-BD63-8CD1DE1D8BAD}" type="pres">
      <dgm:prSet presAssocID="{FF5BED26-6EE4-4949-835B-32C8A05891E5}" presName="compNode" presStyleCnt="0"/>
      <dgm:spPr/>
    </dgm:pt>
    <dgm:pt modelId="{8E845C66-DA0E-44C0-B743-71E245F9CFE3}" type="pres">
      <dgm:prSet presAssocID="{FF5BED26-6EE4-4949-835B-32C8A05891E5}" presName="dummyConnPt" presStyleCnt="0"/>
      <dgm:spPr/>
    </dgm:pt>
    <dgm:pt modelId="{B5FA7171-0BA7-46EA-A98A-55A3547D37D6}" type="pres">
      <dgm:prSet presAssocID="{FF5BED26-6EE4-4949-835B-32C8A05891E5}" presName="node" presStyleLbl="node1" presStyleIdx="8" presStyleCnt="9" custScaleX="107801" custLinFactNeighborX="498" custLinFactNeighborY="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3E3C86-80EA-4F4D-A714-A8081628CD10}" type="presOf" srcId="{869DAB73-4209-4EFD-80F0-D74F23C8B604}" destId="{9318135A-A50D-4AAF-A61A-FFA22B8E4AD4}" srcOrd="0" destOrd="0" presId="urn:microsoft.com/office/officeart/2005/8/layout/bProcess4"/>
    <dgm:cxn modelId="{17D18B99-E334-400D-87ED-75E777F3AA55}" type="presOf" srcId="{FF5BED26-6EE4-4949-835B-32C8A05891E5}" destId="{B5FA7171-0BA7-46EA-A98A-55A3547D37D6}" srcOrd="0" destOrd="0" presId="urn:microsoft.com/office/officeart/2005/8/layout/bProcess4"/>
    <dgm:cxn modelId="{D313B857-2BAC-4AEC-A3C4-1D1B79DE6BD1}" type="presOf" srcId="{07D72CCA-4763-4868-B395-28E23BB1F648}" destId="{704426E5-70AD-4776-8081-E9A33DBC9CBD}" srcOrd="0" destOrd="0" presId="urn:microsoft.com/office/officeart/2005/8/layout/bProcess4"/>
    <dgm:cxn modelId="{C8C159E1-D228-472E-AB94-0EFDB60C5E81}" type="presOf" srcId="{78DE8D6A-0E3F-4D1B-83A3-A08DCA3E70CF}" destId="{13011BD6-775C-41FD-AAD8-FC88B642C0E4}" srcOrd="0" destOrd="0" presId="urn:microsoft.com/office/officeart/2005/8/layout/bProcess4"/>
    <dgm:cxn modelId="{392AA531-DC92-4B3E-8626-B9BCE8F42400}" type="presOf" srcId="{F93EAD36-4BB3-4343-B84F-75590A63A1D2}" destId="{D8AD305C-6E48-4AEE-837D-DBB8FF33EEC6}" srcOrd="0" destOrd="0" presId="urn:microsoft.com/office/officeart/2005/8/layout/bProcess4"/>
    <dgm:cxn modelId="{F7E5E6CF-B285-4794-910B-83943C337529}" srcId="{869DAB73-4209-4EFD-80F0-D74F23C8B604}" destId="{FF5BED26-6EE4-4949-835B-32C8A05891E5}" srcOrd="8" destOrd="0" parTransId="{EB54F804-6D34-4AEE-8D31-015537637553}" sibTransId="{692150A8-0E04-41AF-8402-933F21834BA1}"/>
    <dgm:cxn modelId="{DD1DE519-5C7B-4AD3-A771-8A1BD07B64E3}" srcId="{869DAB73-4209-4EFD-80F0-D74F23C8B604}" destId="{5F516F2A-6EBE-42F4-8685-790DE378A070}" srcOrd="5" destOrd="0" parTransId="{719362D9-399A-4B42-A989-94E6D73D2726}" sibTransId="{4265B209-2AE4-46D3-855D-FB4A397740A4}"/>
    <dgm:cxn modelId="{61CBFCB0-CAA4-4D5F-8CC8-D20EABD141B4}" type="presOf" srcId="{88F1AE72-F33A-4472-BB5B-BB78BD4DE3BF}" destId="{5664BF25-D6A9-4369-BA57-8F70B4C05E49}" srcOrd="0" destOrd="0" presId="urn:microsoft.com/office/officeart/2005/8/layout/bProcess4"/>
    <dgm:cxn modelId="{023BBD9F-E309-45CB-B47F-890BB2CEE6AA}" type="presOf" srcId="{5F516F2A-6EBE-42F4-8685-790DE378A070}" destId="{FAAAD71B-7D5D-4F79-B1F2-0D3696897CA9}" srcOrd="0" destOrd="0" presId="urn:microsoft.com/office/officeart/2005/8/layout/bProcess4"/>
    <dgm:cxn modelId="{06499693-1353-4D5D-B959-45B745DCDF49}" type="presOf" srcId="{A45083A8-8677-46A4-BF2F-B89172F5399F}" destId="{7EF5B213-B702-4FB4-A05B-EB2C374F125E}" srcOrd="0" destOrd="0" presId="urn:microsoft.com/office/officeart/2005/8/layout/bProcess4"/>
    <dgm:cxn modelId="{598E032E-E6A8-48FD-81D5-2574E25CFB33}" srcId="{869DAB73-4209-4EFD-80F0-D74F23C8B604}" destId="{0AE5EE2E-817A-42CE-9346-0DEC05C58141}" srcOrd="2" destOrd="0" parTransId="{2AED529D-A7CD-477E-999C-DA2B83F54627}" sibTransId="{88F1AE72-F33A-4472-BB5B-BB78BD4DE3BF}"/>
    <dgm:cxn modelId="{B303885B-0C7A-4013-9510-5F3AD381150E}" srcId="{869DAB73-4209-4EFD-80F0-D74F23C8B604}" destId="{F93EAD36-4BB3-4343-B84F-75590A63A1D2}" srcOrd="1" destOrd="0" parTransId="{2AEC8DA2-14EF-4024-B739-331B4D2254BF}" sibTransId="{A45083A8-8677-46A4-BF2F-B89172F5399F}"/>
    <dgm:cxn modelId="{AECB6C5A-0B9A-4EDD-BA1F-E5D78164A1CB}" srcId="{869DAB73-4209-4EFD-80F0-D74F23C8B604}" destId="{6A0DAFF3-EB9D-4FBB-B8CD-B4245D1A2654}" srcOrd="4" destOrd="0" parTransId="{CFD6B928-8145-474E-8449-E42D11FDFB25}" sibTransId="{AFE9E718-0C46-43B3-BA1A-2D4734034324}"/>
    <dgm:cxn modelId="{EA0DE06A-D5BA-4039-84E0-EA690D64C748}" srcId="{869DAB73-4209-4EFD-80F0-D74F23C8B604}" destId="{D7DBC3DE-6FB9-495A-9260-81A2020F579F}" srcOrd="6" destOrd="0" parTransId="{36241B97-F010-4A24-A0D1-D7FF71C795F5}" sibTransId="{4F5FA9FA-B0BB-4608-B985-D32126D12B2F}"/>
    <dgm:cxn modelId="{E72CCCDA-C03D-44A7-B6A8-F41996A05AA4}" type="presOf" srcId="{D7D14547-C6E1-4CF3-B995-A25D2FFB359D}" destId="{22C46AD2-0C6C-49EF-B58C-47C7FCDDF112}" srcOrd="0" destOrd="0" presId="urn:microsoft.com/office/officeart/2005/8/layout/bProcess4"/>
    <dgm:cxn modelId="{E4903715-C387-4F5A-929A-C78EE5E82D49}" type="presOf" srcId="{0AE5EE2E-817A-42CE-9346-0DEC05C58141}" destId="{A5BD4E4A-FEE7-4A2C-A1F2-F53E321613A0}" srcOrd="0" destOrd="0" presId="urn:microsoft.com/office/officeart/2005/8/layout/bProcess4"/>
    <dgm:cxn modelId="{574F3390-448C-4F0F-AEE3-E344F2F4618A}" type="presOf" srcId="{D7DBC3DE-6FB9-495A-9260-81A2020F579F}" destId="{75D53068-8ABC-4863-9398-D93E21CA6F75}" srcOrd="0" destOrd="0" presId="urn:microsoft.com/office/officeart/2005/8/layout/bProcess4"/>
    <dgm:cxn modelId="{6F80A134-BF49-4F3C-927F-A1C1FFBBCE79}" type="presOf" srcId="{D73F82C3-5428-4E33-80D1-9A82BA3BEA3A}" destId="{C8314CD8-A867-456A-91D5-FF4A00412F1D}" srcOrd="0" destOrd="0" presId="urn:microsoft.com/office/officeart/2005/8/layout/bProcess4"/>
    <dgm:cxn modelId="{36F84768-7964-4778-9593-FD4128F90BA5}" srcId="{869DAB73-4209-4EFD-80F0-D74F23C8B604}" destId="{D7D14547-C6E1-4CF3-B995-A25D2FFB359D}" srcOrd="3" destOrd="0" parTransId="{69A50FF7-F46F-4FF8-A156-99382BAFC684}" sibTransId="{78DE8D6A-0E3F-4D1B-83A3-A08DCA3E70CF}"/>
    <dgm:cxn modelId="{2EF72DD5-722F-460D-B97A-62998DD98567}" type="presOf" srcId="{B5C6200B-3E39-4525-8381-80E29F0EC955}" destId="{9B6AA90E-803C-4A41-81CA-777B48055C64}" srcOrd="0" destOrd="0" presId="urn:microsoft.com/office/officeart/2005/8/layout/bProcess4"/>
    <dgm:cxn modelId="{794EDBDB-97A3-4260-AFB9-130CFDC6436E}" type="presOf" srcId="{4F5FA9FA-B0BB-4608-B985-D32126D12B2F}" destId="{C5E5E1A7-A900-4953-A370-D2984B58E409}" srcOrd="0" destOrd="0" presId="urn:microsoft.com/office/officeart/2005/8/layout/bProcess4"/>
    <dgm:cxn modelId="{6CF1A4C2-0702-403C-A135-3469D90BC42B}" srcId="{869DAB73-4209-4EFD-80F0-D74F23C8B604}" destId="{07D72CCA-4763-4868-B395-28E23BB1F648}" srcOrd="7" destOrd="0" parTransId="{B8B7C764-7CB4-45DC-B46E-F19094A212CE}" sibTransId="{B5C6200B-3E39-4525-8381-80E29F0EC955}"/>
    <dgm:cxn modelId="{45A92488-BE4C-4536-B976-6117B07988E5}" type="presOf" srcId="{AFE9E718-0C46-43B3-BA1A-2D4734034324}" destId="{50C43174-AA09-442D-BC04-C269D63D5DC9}" srcOrd="0" destOrd="0" presId="urn:microsoft.com/office/officeart/2005/8/layout/bProcess4"/>
    <dgm:cxn modelId="{C5CDC6AB-A891-42F8-8F3C-F96430C7751A}" srcId="{869DAB73-4209-4EFD-80F0-D74F23C8B604}" destId="{D73F82C3-5428-4E33-80D1-9A82BA3BEA3A}" srcOrd="0" destOrd="0" parTransId="{EAB5B715-49A8-49EB-A191-B4E41A8A05FA}" sibTransId="{B06C116A-82F5-4FFB-BAEB-A2AD2DBC810A}"/>
    <dgm:cxn modelId="{B7000EED-1282-4368-AAF5-D40FAF68202E}" type="presOf" srcId="{4265B209-2AE4-46D3-855D-FB4A397740A4}" destId="{8CD817C2-2FB1-412B-9265-4DB86A2E2DBC}" srcOrd="0" destOrd="0" presId="urn:microsoft.com/office/officeart/2005/8/layout/bProcess4"/>
    <dgm:cxn modelId="{8E229D2E-95C5-4CF0-987E-6FBC15D86E14}" type="presOf" srcId="{6A0DAFF3-EB9D-4FBB-B8CD-B4245D1A2654}" destId="{F7CD2F8F-7772-4647-82A3-79B09063D2EA}" srcOrd="0" destOrd="0" presId="urn:microsoft.com/office/officeart/2005/8/layout/bProcess4"/>
    <dgm:cxn modelId="{BDD1B183-0C52-44E8-8336-146B6AF22787}" type="presOf" srcId="{B06C116A-82F5-4FFB-BAEB-A2AD2DBC810A}" destId="{F210050C-C193-423C-A7FD-376092EF3B20}" srcOrd="0" destOrd="0" presId="urn:microsoft.com/office/officeart/2005/8/layout/bProcess4"/>
    <dgm:cxn modelId="{6BE6FAA1-99B5-46F9-B75F-B8CC1C794C54}" type="presParOf" srcId="{9318135A-A50D-4AAF-A61A-FFA22B8E4AD4}" destId="{581CCCB8-9E07-4050-B804-C9DE2F01A10E}" srcOrd="0" destOrd="0" presId="urn:microsoft.com/office/officeart/2005/8/layout/bProcess4"/>
    <dgm:cxn modelId="{195000A1-882B-451D-9507-4A1FDFD80051}" type="presParOf" srcId="{581CCCB8-9E07-4050-B804-C9DE2F01A10E}" destId="{34ABFDC8-8353-4E25-82FC-41B646BFEAAC}" srcOrd="0" destOrd="0" presId="urn:microsoft.com/office/officeart/2005/8/layout/bProcess4"/>
    <dgm:cxn modelId="{80F7DC55-E390-497D-A562-17E93BB3CB36}" type="presParOf" srcId="{581CCCB8-9E07-4050-B804-C9DE2F01A10E}" destId="{C8314CD8-A867-456A-91D5-FF4A00412F1D}" srcOrd="1" destOrd="0" presId="urn:microsoft.com/office/officeart/2005/8/layout/bProcess4"/>
    <dgm:cxn modelId="{1E5FA74D-E58D-458B-A870-C219337ECD15}" type="presParOf" srcId="{9318135A-A50D-4AAF-A61A-FFA22B8E4AD4}" destId="{F210050C-C193-423C-A7FD-376092EF3B20}" srcOrd="1" destOrd="0" presId="urn:microsoft.com/office/officeart/2005/8/layout/bProcess4"/>
    <dgm:cxn modelId="{CE6BBCE1-D968-4AE8-87E3-6BCA33F09CC3}" type="presParOf" srcId="{9318135A-A50D-4AAF-A61A-FFA22B8E4AD4}" destId="{3F667937-9FF8-41FF-9677-A8244D8DAE33}" srcOrd="2" destOrd="0" presId="urn:microsoft.com/office/officeart/2005/8/layout/bProcess4"/>
    <dgm:cxn modelId="{3DEF3FB9-7F3D-4352-BB7B-D4EBBEECEBF1}" type="presParOf" srcId="{3F667937-9FF8-41FF-9677-A8244D8DAE33}" destId="{2D35550F-4B79-4038-8C25-626B30E49797}" srcOrd="0" destOrd="0" presId="urn:microsoft.com/office/officeart/2005/8/layout/bProcess4"/>
    <dgm:cxn modelId="{634B2E29-B657-4571-838C-19776925AA80}" type="presParOf" srcId="{3F667937-9FF8-41FF-9677-A8244D8DAE33}" destId="{D8AD305C-6E48-4AEE-837D-DBB8FF33EEC6}" srcOrd="1" destOrd="0" presId="urn:microsoft.com/office/officeart/2005/8/layout/bProcess4"/>
    <dgm:cxn modelId="{300A2413-3746-4029-AA54-81D5906F5A29}" type="presParOf" srcId="{9318135A-A50D-4AAF-A61A-FFA22B8E4AD4}" destId="{7EF5B213-B702-4FB4-A05B-EB2C374F125E}" srcOrd="3" destOrd="0" presId="urn:microsoft.com/office/officeart/2005/8/layout/bProcess4"/>
    <dgm:cxn modelId="{9517FD0A-07C4-45A8-B74F-74B92B8007BA}" type="presParOf" srcId="{9318135A-A50D-4AAF-A61A-FFA22B8E4AD4}" destId="{8263693F-90E2-43F7-9764-88D6022EE24E}" srcOrd="4" destOrd="0" presId="urn:microsoft.com/office/officeart/2005/8/layout/bProcess4"/>
    <dgm:cxn modelId="{BBC70B59-8FF6-4543-82EA-E7E64E0FEF8B}" type="presParOf" srcId="{8263693F-90E2-43F7-9764-88D6022EE24E}" destId="{353C696D-B758-444C-B0CD-3B1B27249B40}" srcOrd="0" destOrd="0" presId="urn:microsoft.com/office/officeart/2005/8/layout/bProcess4"/>
    <dgm:cxn modelId="{5A2CDF12-B6EC-4AA8-97D7-FFAC3BA8FFC0}" type="presParOf" srcId="{8263693F-90E2-43F7-9764-88D6022EE24E}" destId="{A5BD4E4A-FEE7-4A2C-A1F2-F53E321613A0}" srcOrd="1" destOrd="0" presId="urn:microsoft.com/office/officeart/2005/8/layout/bProcess4"/>
    <dgm:cxn modelId="{25DE0CA6-DAAA-499D-A6F7-5134A1367438}" type="presParOf" srcId="{9318135A-A50D-4AAF-A61A-FFA22B8E4AD4}" destId="{5664BF25-D6A9-4369-BA57-8F70B4C05E49}" srcOrd="5" destOrd="0" presId="urn:microsoft.com/office/officeart/2005/8/layout/bProcess4"/>
    <dgm:cxn modelId="{DA4BBA72-05F4-4071-9285-C989CC2AE925}" type="presParOf" srcId="{9318135A-A50D-4AAF-A61A-FFA22B8E4AD4}" destId="{03DF3DBD-A6CC-4124-B150-5807B99D5877}" srcOrd="6" destOrd="0" presId="urn:microsoft.com/office/officeart/2005/8/layout/bProcess4"/>
    <dgm:cxn modelId="{80339156-AC86-49CF-A19C-337877CC77C2}" type="presParOf" srcId="{03DF3DBD-A6CC-4124-B150-5807B99D5877}" destId="{4824360E-12EF-4C8E-956A-039C87F27A13}" srcOrd="0" destOrd="0" presId="urn:microsoft.com/office/officeart/2005/8/layout/bProcess4"/>
    <dgm:cxn modelId="{19B3F797-D4C4-496A-B5C4-1840BC263ED3}" type="presParOf" srcId="{03DF3DBD-A6CC-4124-B150-5807B99D5877}" destId="{22C46AD2-0C6C-49EF-B58C-47C7FCDDF112}" srcOrd="1" destOrd="0" presId="urn:microsoft.com/office/officeart/2005/8/layout/bProcess4"/>
    <dgm:cxn modelId="{A01E5D2F-25C7-4BA9-932A-C006B4F3CFE7}" type="presParOf" srcId="{9318135A-A50D-4AAF-A61A-FFA22B8E4AD4}" destId="{13011BD6-775C-41FD-AAD8-FC88B642C0E4}" srcOrd="7" destOrd="0" presId="urn:microsoft.com/office/officeart/2005/8/layout/bProcess4"/>
    <dgm:cxn modelId="{6540FD7F-113F-474B-B509-B50579366179}" type="presParOf" srcId="{9318135A-A50D-4AAF-A61A-FFA22B8E4AD4}" destId="{1D6C2E8E-8382-4CCB-AADF-C646A66EED17}" srcOrd="8" destOrd="0" presId="urn:microsoft.com/office/officeart/2005/8/layout/bProcess4"/>
    <dgm:cxn modelId="{83347B83-5B96-40A1-978A-39C7AEC45467}" type="presParOf" srcId="{1D6C2E8E-8382-4CCB-AADF-C646A66EED17}" destId="{48345F4D-8FC2-4BF8-B183-F738083C8C3C}" srcOrd="0" destOrd="0" presId="urn:microsoft.com/office/officeart/2005/8/layout/bProcess4"/>
    <dgm:cxn modelId="{E8C993EB-CB24-451A-BD0E-1F92CF2FCCBF}" type="presParOf" srcId="{1D6C2E8E-8382-4CCB-AADF-C646A66EED17}" destId="{F7CD2F8F-7772-4647-82A3-79B09063D2EA}" srcOrd="1" destOrd="0" presId="urn:microsoft.com/office/officeart/2005/8/layout/bProcess4"/>
    <dgm:cxn modelId="{B43D5AFA-E788-4F44-8DE5-F9811A7C8722}" type="presParOf" srcId="{9318135A-A50D-4AAF-A61A-FFA22B8E4AD4}" destId="{50C43174-AA09-442D-BC04-C269D63D5DC9}" srcOrd="9" destOrd="0" presId="urn:microsoft.com/office/officeart/2005/8/layout/bProcess4"/>
    <dgm:cxn modelId="{E0853540-8E62-4683-8156-F7159372EC26}" type="presParOf" srcId="{9318135A-A50D-4AAF-A61A-FFA22B8E4AD4}" destId="{28A60E8B-71F6-4A97-8A29-61EC3E96EEFB}" srcOrd="10" destOrd="0" presId="urn:microsoft.com/office/officeart/2005/8/layout/bProcess4"/>
    <dgm:cxn modelId="{C9BD7E6C-220B-4824-B540-79DBB994E502}" type="presParOf" srcId="{28A60E8B-71F6-4A97-8A29-61EC3E96EEFB}" destId="{B6F7D3F3-128F-4534-B883-22EC724E640F}" srcOrd="0" destOrd="0" presId="urn:microsoft.com/office/officeart/2005/8/layout/bProcess4"/>
    <dgm:cxn modelId="{32A21A15-66AA-4FD1-9E9B-AA55B5FD0721}" type="presParOf" srcId="{28A60E8B-71F6-4A97-8A29-61EC3E96EEFB}" destId="{FAAAD71B-7D5D-4F79-B1F2-0D3696897CA9}" srcOrd="1" destOrd="0" presId="urn:microsoft.com/office/officeart/2005/8/layout/bProcess4"/>
    <dgm:cxn modelId="{3E30E7EA-2E75-4D9C-9198-A6926C853625}" type="presParOf" srcId="{9318135A-A50D-4AAF-A61A-FFA22B8E4AD4}" destId="{8CD817C2-2FB1-412B-9265-4DB86A2E2DBC}" srcOrd="11" destOrd="0" presId="urn:microsoft.com/office/officeart/2005/8/layout/bProcess4"/>
    <dgm:cxn modelId="{7C9CC923-BB0F-4585-BE9F-94591AB0099E}" type="presParOf" srcId="{9318135A-A50D-4AAF-A61A-FFA22B8E4AD4}" destId="{F6BFE693-A9A5-4A9C-A4E2-656720CE3B4E}" srcOrd="12" destOrd="0" presId="urn:microsoft.com/office/officeart/2005/8/layout/bProcess4"/>
    <dgm:cxn modelId="{15947A19-2A66-47F0-AE75-01968F002BC9}" type="presParOf" srcId="{F6BFE693-A9A5-4A9C-A4E2-656720CE3B4E}" destId="{03FD3184-7D82-4BC7-B978-57C7F76D1EFB}" srcOrd="0" destOrd="0" presId="urn:microsoft.com/office/officeart/2005/8/layout/bProcess4"/>
    <dgm:cxn modelId="{F3CA02FA-12D6-4D19-9008-9B7880A537FC}" type="presParOf" srcId="{F6BFE693-A9A5-4A9C-A4E2-656720CE3B4E}" destId="{75D53068-8ABC-4863-9398-D93E21CA6F75}" srcOrd="1" destOrd="0" presId="urn:microsoft.com/office/officeart/2005/8/layout/bProcess4"/>
    <dgm:cxn modelId="{DC0874B6-86D2-4C0E-9979-FF132737CC2C}" type="presParOf" srcId="{9318135A-A50D-4AAF-A61A-FFA22B8E4AD4}" destId="{C5E5E1A7-A900-4953-A370-D2984B58E409}" srcOrd="13" destOrd="0" presId="urn:microsoft.com/office/officeart/2005/8/layout/bProcess4"/>
    <dgm:cxn modelId="{EDE3C9F9-2303-4F00-8E98-BC66C9E92E1A}" type="presParOf" srcId="{9318135A-A50D-4AAF-A61A-FFA22B8E4AD4}" destId="{F6FA4F66-325F-484B-B6D6-E8D31852FB6F}" srcOrd="14" destOrd="0" presId="urn:microsoft.com/office/officeart/2005/8/layout/bProcess4"/>
    <dgm:cxn modelId="{B8016D3E-2FD5-492D-94C4-98688F6189A2}" type="presParOf" srcId="{F6FA4F66-325F-484B-B6D6-E8D31852FB6F}" destId="{2EDC6B2D-AEF8-4B4C-8A24-29159DA6AF52}" srcOrd="0" destOrd="0" presId="urn:microsoft.com/office/officeart/2005/8/layout/bProcess4"/>
    <dgm:cxn modelId="{09991140-02A9-4642-9D8A-5A9580B5F9BE}" type="presParOf" srcId="{F6FA4F66-325F-484B-B6D6-E8D31852FB6F}" destId="{704426E5-70AD-4776-8081-E9A33DBC9CBD}" srcOrd="1" destOrd="0" presId="urn:microsoft.com/office/officeart/2005/8/layout/bProcess4"/>
    <dgm:cxn modelId="{86440AE8-DC0F-4A43-A502-F75EDD1CA5B0}" type="presParOf" srcId="{9318135A-A50D-4AAF-A61A-FFA22B8E4AD4}" destId="{9B6AA90E-803C-4A41-81CA-777B48055C64}" srcOrd="15" destOrd="0" presId="urn:microsoft.com/office/officeart/2005/8/layout/bProcess4"/>
    <dgm:cxn modelId="{A9D1C040-DC51-410D-8B59-D7A545714750}" type="presParOf" srcId="{9318135A-A50D-4AAF-A61A-FFA22B8E4AD4}" destId="{4DADD39B-6E05-4509-BD63-8CD1DE1D8BAD}" srcOrd="16" destOrd="0" presId="urn:microsoft.com/office/officeart/2005/8/layout/bProcess4"/>
    <dgm:cxn modelId="{0700A88F-1F2F-475D-A2CC-7D0DDAAF5B45}" type="presParOf" srcId="{4DADD39B-6E05-4509-BD63-8CD1DE1D8BAD}" destId="{8E845C66-DA0E-44C0-B743-71E245F9CFE3}" srcOrd="0" destOrd="0" presId="urn:microsoft.com/office/officeart/2005/8/layout/bProcess4"/>
    <dgm:cxn modelId="{1D9C1B42-1C4E-4D3E-98F1-0171B1FC484D}" type="presParOf" srcId="{4DADD39B-6E05-4509-BD63-8CD1DE1D8BAD}" destId="{B5FA7171-0BA7-46EA-A98A-55A3547D37D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B2B0D-0271-46BE-BFC4-A9E5D999D7EE}">
      <dsp:nvSpPr>
        <dsp:cNvPr id="0" name=""/>
        <dsp:cNvSpPr/>
      </dsp:nvSpPr>
      <dsp:spPr>
        <a:xfrm>
          <a:off x="4601036" y="329363"/>
          <a:ext cx="3898669" cy="3898669"/>
        </a:xfrm>
        <a:prstGeom prst="pie">
          <a:avLst>
            <a:gd name="adj1" fmla="val 16200000"/>
            <a:gd name="adj2" fmla="val 1800000"/>
          </a:avLst>
        </a:prstGeom>
        <a:solidFill>
          <a:schemeClr val="accent6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প্রাকৃতিক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স্বাধীনতা।</a:t>
          </a:r>
          <a:endParaRPr lang="en-US" sz="28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55728" y="1155509"/>
        <a:ext cx="1392381" cy="1160318"/>
      </dsp:txXfrm>
    </dsp:sp>
    <dsp:sp modelId="{2D06A9F8-BA84-43BB-A2B6-1E7F85A04CC2}">
      <dsp:nvSpPr>
        <dsp:cNvPr id="0" name=""/>
        <dsp:cNvSpPr/>
      </dsp:nvSpPr>
      <dsp:spPr>
        <a:xfrm>
          <a:off x="3573112" y="413201"/>
          <a:ext cx="5239772" cy="389866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আইনগত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স্বাধীনতা।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20677" y="2942695"/>
        <a:ext cx="2807021" cy="1021080"/>
      </dsp:txXfrm>
    </dsp:sp>
    <dsp:sp modelId="{94E12CB0-E8B1-47C7-9C21-928538EC23CD}">
      <dsp:nvSpPr>
        <dsp:cNvPr id="0" name=""/>
        <dsp:cNvSpPr/>
      </dsp:nvSpPr>
      <dsp:spPr>
        <a:xfrm>
          <a:off x="3566230" y="360221"/>
          <a:ext cx="4594152" cy="3781592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75000"/>
            <a:lumOff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সামাজিক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স্বাধীনতা।</a:t>
          </a:r>
          <a:endParaRPr lang="en-US" sz="2800" kern="1200" dirty="0">
            <a:solidFill>
              <a:schemeClr val="bg2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98386" y="1161558"/>
        <a:ext cx="1640768" cy="1125473"/>
      </dsp:txXfrm>
    </dsp:sp>
    <dsp:sp modelId="{57D07E46-27B7-4F6A-ADD5-FA9C3A7B62FE}">
      <dsp:nvSpPr>
        <dsp:cNvPr id="0" name=""/>
        <dsp:cNvSpPr/>
      </dsp:nvSpPr>
      <dsp:spPr>
        <a:xfrm>
          <a:off x="4581665" y="-232216"/>
          <a:ext cx="4381361" cy="490116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D5401-041A-4262-A64C-CE5B3E1A5C2B}">
      <dsp:nvSpPr>
        <dsp:cNvPr id="0" name=""/>
        <dsp:cNvSpPr/>
      </dsp:nvSpPr>
      <dsp:spPr>
        <a:xfrm>
          <a:off x="3993996" y="232202"/>
          <a:ext cx="4381361" cy="438136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91F19-DE30-42E2-86BA-B896A3A9162C}">
      <dsp:nvSpPr>
        <dsp:cNvPr id="0" name=""/>
        <dsp:cNvSpPr/>
      </dsp:nvSpPr>
      <dsp:spPr>
        <a:xfrm>
          <a:off x="3419133" y="3"/>
          <a:ext cx="4381361" cy="438136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0050C-C193-423C-A7FD-376092EF3B20}">
      <dsp:nvSpPr>
        <dsp:cNvPr id="0" name=""/>
        <dsp:cNvSpPr/>
      </dsp:nvSpPr>
      <dsp:spPr>
        <a:xfrm rot="5330459">
          <a:off x="1009626" y="1193293"/>
          <a:ext cx="1871925" cy="2250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14CD8-A867-456A-91D5-FF4A00412F1D}">
      <dsp:nvSpPr>
        <dsp:cNvPr id="0" name=""/>
        <dsp:cNvSpPr/>
      </dsp:nvSpPr>
      <dsp:spPr>
        <a:xfrm>
          <a:off x="1422903" y="108"/>
          <a:ext cx="2500312" cy="1500187"/>
        </a:xfrm>
        <a:prstGeom prst="roundRect">
          <a:avLst>
            <a:gd name="adj" fmla="val 10000"/>
          </a:avLst>
        </a:prstGeom>
        <a:solidFill>
          <a:schemeClr val="bg1">
            <a:lumMod val="75000"/>
            <a:lumOff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আইন</a:t>
          </a:r>
          <a:endParaRPr lang="en-US" sz="3200" kern="1200" dirty="0">
            <a:solidFill>
              <a:schemeClr val="accent1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66842" y="44047"/>
        <a:ext cx="2412434" cy="1412309"/>
      </dsp:txXfrm>
    </dsp:sp>
    <dsp:sp modelId="{7EF5B213-B702-4FB4-A05B-EB2C374F125E}">
      <dsp:nvSpPr>
        <dsp:cNvPr id="0" name=""/>
        <dsp:cNvSpPr/>
      </dsp:nvSpPr>
      <dsp:spPr>
        <a:xfrm rot="5430599">
          <a:off x="1025882" y="3066736"/>
          <a:ext cx="1868033" cy="2250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D305C-6E48-4AEE-837D-DBB8FF33EEC6}">
      <dsp:nvSpPr>
        <dsp:cNvPr id="0" name=""/>
        <dsp:cNvSpPr/>
      </dsp:nvSpPr>
      <dsp:spPr>
        <a:xfrm>
          <a:off x="1464458" y="1875342"/>
          <a:ext cx="2500312" cy="150018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</a:t>
          </a:r>
          <a:r>
            <a:rPr lang="bn-BD" sz="3200" kern="1200" dirty="0" smtClean="0">
              <a:solidFill>
                <a:schemeClr val="bg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গনতন্ত্র</a:t>
          </a:r>
          <a:endParaRPr lang="en-US" sz="3200" kern="1200" dirty="0">
            <a:solidFill>
              <a:schemeClr val="bg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08397" y="1919281"/>
        <a:ext cx="2412434" cy="1412309"/>
      </dsp:txXfrm>
    </dsp:sp>
    <dsp:sp modelId="{5664BF25-D6A9-4369-BA57-8F70B4C05E49}">
      <dsp:nvSpPr>
        <dsp:cNvPr id="0" name=""/>
        <dsp:cNvSpPr/>
      </dsp:nvSpPr>
      <dsp:spPr>
        <a:xfrm rot="21599887">
          <a:off x="1955276" y="4004353"/>
          <a:ext cx="3293104" cy="2250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D4E4A-FEE7-4A2C-A1F2-F53E321613A0}">
      <dsp:nvSpPr>
        <dsp:cNvPr id="0" name=""/>
        <dsp:cNvSpPr/>
      </dsp:nvSpPr>
      <dsp:spPr>
        <a:xfrm>
          <a:off x="1447831" y="3750685"/>
          <a:ext cx="2500312" cy="150018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</a:t>
          </a:r>
          <a:r>
            <a:rPr lang="bn-BD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দায়িত্বশীল</a:t>
          </a:r>
          <a:endParaRPr lang="bn-BD" sz="2400" kern="1200" dirty="0" smtClean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শাসনব্যবস্তা</a:t>
          </a:r>
          <a:endParaRPr lang="en-US" sz="32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91770" y="3794624"/>
        <a:ext cx="2412434" cy="1412309"/>
      </dsp:txXfrm>
    </dsp:sp>
    <dsp:sp modelId="{13011BD6-775C-41FD-AAD8-FC88B642C0E4}">
      <dsp:nvSpPr>
        <dsp:cNvPr id="0" name=""/>
        <dsp:cNvSpPr/>
      </dsp:nvSpPr>
      <dsp:spPr>
        <a:xfrm rot="16200000">
          <a:off x="4318147" y="3066682"/>
          <a:ext cx="1867851" cy="2250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46AD2-0C6C-49EF-B58C-47C7FCDDF112}">
      <dsp:nvSpPr>
        <dsp:cNvPr id="0" name=""/>
        <dsp:cNvSpPr/>
      </dsp:nvSpPr>
      <dsp:spPr>
        <a:xfrm>
          <a:off x="4748319" y="3750577"/>
          <a:ext cx="2500312" cy="150018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bn-BD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সদাসতর্ক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জনমত</a:t>
          </a:r>
          <a:endParaRPr lang="en-US" sz="32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92258" y="3794516"/>
        <a:ext cx="2412434" cy="1412309"/>
      </dsp:txXfrm>
    </dsp:sp>
    <dsp:sp modelId="{50C43174-AA09-442D-BC04-C269D63D5DC9}">
      <dsp:nvSpPr>
        <dsp:cNvPr id="0" name=""/>
        <dsp:cNvSpPr/>
      </dsp:nvSpPr>
      <dsp:spPr>
        <a:xfrm rot="16221931">
          <a:off x="4328201" y="1195566"/>
          <a:ext cx="1867035" cy="2250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D2F8F-7772-4647-82A3-79B09063D2EA}">
      <dsp:nvSpPr>
        <dsp:cNvPr id="0" name=""/>
        <dsp:cNvSpPr/>
      </dsp:nvSpPr>
      <dsp:spPr>
        <a:xfrm>
          <a:off x="4748319" y="1875342"/>
          <a:ext cx="2500312" cy="150018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ক্ষমতা স্বতনতী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করন নীতি</a:t>
          </a:r>
          <a:endParaRPr lang="en-US" sz="32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92258" y="1919281"/>
        <a:ext cx="2412434" cy="1412309"/>
      </dsp:txXfrm>
    </dsp:sp>
    <dsp:sp modelId="{8CD817C2-2FB1-412B-9265-4DB86A2E2DBC}">
      <dsp:nvSpPr>
        <dsp:cNvPr id="0" name=""/>
        <dsp:cNvSpPr/>
      </dsp:nvSpPr>
      <dsp:spPr>
        <a:xfrm rot="21599137">
          <a:off x="5271366" y="257949"/>
          <a:ext cx="3403647" cy="2250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AD71B-7D5D-4F79-B1F2-0D3696897CA9}">
      <dsp:nvSpPr>
        <dsp:cNvPr id="0" name=""/>
        <dsp:cNvSpPr/>
      </dsp:nvSpPr>
      <dsp:spPr>
        <a:xfrm>
          <a:off x="4763921" y="4653"/>
          <a:ext cx="2500312" cy="150018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</a:t>
          </a:r>
          <a:r>
            <a:rPr lang="bn-BD" sz="28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আইনের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endParaRPr lang="en-US" sz="28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07860" y="48592"/>
        <a:ext cx="2412434" cy="1412309"/>
      </dsp:txXfrm>
    </dsp:sp>
    <dsp:sp modelId="{C5E5E1A7-A900-4953-A370-D2984B58E409}">
      <dsp:nvSpPr>
        <dsp:cNvPr id="0" name=""/>
        <dsp:cNvSpPr/>
      </dsp:nvSpPr>
      <dsp:spPr>
        <a:xfrm rot="5400000">
          <a:off x="7741087" y="1191448"/>
          <a:ext cx="1867851" cy="2250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53068-8ABC-4863-9398-D93E21CA6F75}">
      <dsp:nvSpPr>
        <dsp:cNvPr id="0" name=""/>
        <dsp:cNvSpPr/>
      </dsp:nvSpPr>
      <dsp:spPr>
        <a:xfrm>
          <a:off x="8171259" y="108"/>
          <a:ext cx="2500312" cy="1500187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</a:t>
          </a: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মৌলিক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15198" y="44047"/>
        <a:ext cx="2412434" cy="1412309"/>
      </dsp:txXfrm>
    </dsp:sp>
    <dsp:sp modelId="{9B6AA90E-803C-4A41-81CA-777B48055C64}">
      <dsp:nvSpPr>
        <dsp:cNvPr id="0" name=""/>
        <dsp:cNvSpPr/>
      </dsp:nvSpPr>
      <dsp:spPr>
        <a:xfrm rot="5384439">
          <a:off x="7743414" y="3068582"/>
          <a:ext cx="1871670" cy="2250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426E5-70AD-4776-8081-E9A33DBC9CBD}">
      <dsp:nvSpPr>
        <dsp:cNvPr id="0" name=""/>
        <dsp:cNvSpPr/>
      </dsp:nvSpPr>
      <dsp:spPr>
        <a:xfrm>
          <a:off x="8171259" y="1875342"/>
          <a:ext cx="2500312" cy="150018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</a:t>
          </a:r>
          <a:r>
            <a:rPr lang="bn-BD" sz="3200" kern="1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 স্বাধীন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 বিভাগ</a:t>
          </a:r>
          <a:endParaRPr lang="en-US" sz="3200" kern="1200" dirty="0">
            <a:solidFill>
              <a:schemeClr val="accent3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15198" y="1919281"/>
        <a:ext cx="2412434" cy="1412309"/>
      </dsp:txXfrm>
    </dsp:sp>
    <dsp:sp modelId="{B5FA7171-0BA7-46EA-A98A-55A3547D37D6}">
      <dsp:nvSpPr>
        <dsp:cNvPr id="0" name=""/>
        <dsp:cNvSpPr/>
      </dsp:nvSpPr>
      <dsp:spPr>
        <a:xfrm>
          <a:off x="8086186" y="3750685"/>
          <a:ext cx="2695361" cy="1500187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স্বাধীন প্রচার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মাধ্যম।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30125" y="3794624"/>
        <a:ext cx="2607483" cy="141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0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1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2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3806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45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44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62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01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3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0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4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5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0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8B077AA-327C-4D0F-9B5F-B871F840B13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85F2-D91E-466B-8D3F-4075BAFE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41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7091" y="1122218"/>
            <a:ext cx="11776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ওসু-শাসন ক্লাশে সবাইকে স্বাগতম</a:t>
            </a:r>
            <a:endParaRPr lang="en-US" sz="60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20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1" y="1870363"/>
            <a:ext cx="1058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582" y="3685309"/>
            <a:ext cx="11194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রক্ষাকবচ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3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মিনিটের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3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58291"/>
            <a:ext cx="11762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7200" dirty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473" y="4170218"/>
            <a:ext cx="104740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স্বাধীনতা বলতে কি বুঝ?</a:t>
            </a:r>
          </a:p>
          <a:p>
            <a:r>
              <a:rPr lang="bn-IN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সামাজিক স্বাধীনতা বলতে কি বুঝ ?</a:t>
            </a:r>
          </a:p>
          <a:p>
            <a:r>
              <a:rPr lang="bn-IN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অর্থনৈতিক স্বাধীনতা বলতে কি বুঝ ?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8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6771" y="1967345"/>
            <a:ext cx="5810683" cy="1385454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bn-BD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3352799"/>
            <a:ext cx="12192001" cy="3685309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 ইংরেজী প্রতিশব্দ কি ?</a:t>
            </a:r>
          </a:p>
          <a:p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Liberty ,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Liber,</a:t>
            </a:r>
          </a:p>
          <a:p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৩।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Freedom,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Freedam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যেখানে আইন নাই,সেখানে স্বাধীনতা থাকতে পারেনা।</a:t>
            </a:r>
          </a:p>
          <a:p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জন লক,                              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হবস,</a:t>
            </a:r>
          </a:p>
          <a:p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রুশো,                                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ডাইসি।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2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2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6600" dirty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5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105" y="2438399"/>
            <a:ext cx="6824880" cy="124691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bn-BD" sz="8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কাজঃ-</a:t>
            </a:r>
            <a:endParaRPr lang="en-US" sz="80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3" y="3685309"/>
            <a:ext cx="12149137" cy="334414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chemeClr val="tx2">
                    <a:lumMod val="9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 রক্ষাকবচ সমূহের উপর একটি প্রতিবেদেন লিখে জমা দিবা।</a:t>
            </a:r>
            <a:endParaRPr lang="en-US" sz="3600" dirty="0">
              <a:solidFill>
                <a:schemeClr val="tx2">
                  <a:lumMod val="9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3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2456343"/>
            <a:ext cx="104186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9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9600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11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9333" y="277092"/>
            <a:ext cx="4556194" cy="180109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BD" sz="60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964872"/>
            <a:ext cx="6289964" cy="379614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০১৭১২৩৮৯৭৫</a:t>
            </a:r>
            <a:r>
              <a:rPr lang="bn-BD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9965" y="2964872"/>
            <a:ext cx="5902036" cy="3893127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শ্রেণীঃএকাদশ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বিষয়ঃ-স্বাধীনতা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তূতীয়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৫০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BD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২৬/০৮/২০১৯</a:t>
            </a:r>
            <a:endParaRPr lang="en-US" sz="3200" dirty="0" smtClean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951018" cy="29648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1" y="41564"/>
            <a:ext cx="3048000" cy="292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63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23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6123709"/>
            <a:ext cx="11305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ছবির মাধ্যমে কি বুঝেছি বলতে পারবা।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615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783" y="1972271"/>
            <a:ext cx="7827818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বলতে কি বুঝ?</a:t>
            </a:r>
            <a:endParaRPr lang="en-US" sz="6600" dirty="0">
              <a:solidFill>
                <a:schemeClr val="bg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2" y="3463638"/>
            <a:ext cx="12192000" cy="304698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স্বাধীনতার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Liberty,।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Liber 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Liberty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Liber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অনিয়ন্ত্রিত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খুশিমত</a:t>
            </a:r>
            <a:r>
              <a:rPr lang="bn-BD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যাহা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স্বাধীনতা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নিয়ন্ত্রিত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স্বাধীনতাই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স্বাধীনতা।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কোনরুপ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হস্তক্ষেপ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সর্ম্পাদন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করাই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স্বাধীনতা।</a:t>
            </a:r>
          </a:p>
          <a:p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হার্বার্ট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স্পেন্সার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খুশিমতো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অনুরুপ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67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76630023"/>
              </p:ext>
            </p:extLst>
          </p:nvPr>
        </p:nvGraphicFramePr>
        <p:xfrm>
          <a:off x="0" y="2216726"/>
          <a:ext cx="12192000" cy="4641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10145" y="1108730"/>
            <a:ext cx="10293928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 শ্রেণীবিভাগ ৩টিঃ-</a:t>
            </a:r>
            <a:endParaRPr lang="en-US" sz="66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153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B2B0D-0271-46BE-BFC4-A9E5D999D7E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7E46-27B7-4F6A-ADD5-FA9C3A7B62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06A9F8-BA84-43BB-A2B6-1E7F85A04C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D5401-041A-4262-A64C-CE5B3E1A5C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12CB0-E8B1-47C7-9C21-928538EC23C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91F19-DE30-42E2-86BA-B896A3A916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6181" y="591463"/>
            <a:ext cx="9504219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 </a:t>
            </a:r>
            <a:r>
              <a:rPr lang="en-US" sz="6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রক্ষাকবচ</a:t>
            </a:r>
            <a:r>
              <a:rPr lang="en-US" sz="6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49753548"/>
              </p:ext>
            </p:extLst>
          </p:nvPr>
        </p:nvGraphicFramePr>
        <p:xfrm>
          <a:off x="0" y="1607126"/>
          <a:ext cx="12192000" cy="5250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77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314CD8-A867-456A-91D5-FF4A0041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C8314CD8-A867-456A-91D5-FF4A0041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C8314CD8-A867-456A-91D5-FF4A0041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C8314CD8-A867-456A-91D5-FF4A0041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C8314CD8-A867-456A-91D5-FF4A00412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10050C-C193-423C-A7FD-376092EF3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F210050C-C193-423C-A7FD-376092EF3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F210050C-C193-423C-A7FD-376092EF3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F210050C-C193-423C-A7FD-376092EF3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F210050C-C193-423C-A7FD-376092EF3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AD305C-6E48-4AEE-837D-DBB8FF33E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D8AD305C-6E48-4AEE-837D-DBB8FF33E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D8AD305C-6E48-4AEE-837D-DBB8FF33E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D8AD305C-6E48-4AEE-837D-DBB8FF33E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D8AD305C-6E48-4AEE-837D-DBB8FF33E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F5B213-B702-4FB4-A05B-EB2C374F1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7EF5B213-B702-4FB4-A05B-EB2C374F1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7EF5B213-B702-4FB4-A05B-EB2C374F1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7EF5B213-B702-4FB4-A05B-EB2C374F1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7EF5B213-B702-4FB4-A05B-EB2C374F1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BD4E4A-FEE7-4A2C-A1F2-F53E32161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A5BD4E4A-FEE7-4A2C-A1F2-F53E32161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A5BD4E4A-FEE7-4A2C-A1F2-F53E32161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A5BD4E4A-FEE7-4A2C-A1F2-F53E32161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A5BD4E4A-FEE7-4A2C-A1F2-F53E32161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64BF25-D6A9-4369-BA57-8F70B4C0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5664BF25-D6A9-4369-BA57-8F70B4C0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5664BF25-D6A9-4369-BA57-8F70B4C0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5664BF25-D6A9-4369-BA57-8F70B4C0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5664BF25-D6A9-4369-BA57-8F70B4C0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C46AD2-0C6C-49EF-B58C-47C7FCDD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22C46AD2-0C6C-49EF-B58C-47C7FCDD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22C46AD2-0C6C-49EF-B58C-47C7FCDD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22C46AD2-0C6C-49EF-B58C-47C7FCDD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22C46AD2-0C6C-49EF-B58C-47C7FCDDF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011BD6-775C-41FD-AAD8-FC88B642C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13011BD6-775C-41FD-AAD8-FC88B642C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13011BD6-775C-41FD-AAD8-FC88B642C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13011BD6-775C-41FD-AAD8-FC88B642C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graphicEl>
                                              <a:dgm id="{13011BD6-775C-41FD-AAD8-FC88B642C0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CD2F8F-7772-4647-82A3-79B09063D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F7CD2F8F-7772-4647-82A3-79B09063D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F7CD2F8F-7772-4647-82A3-79B09063D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F7CD2F8F-7772-4647-82A3-79B09063D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graphicEl>
                                              <a:dgm id="{F7CD2F8F-7772-4647-82A3-79B09063D2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C43174-AA09-442D-BC04-C269D63D5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graphicEl>
                                              <a:dgm id="{50C43174-AA09-442D-BC04-C269D63D5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graphicEl>
                                              <a:dgm id="{50C43174-AA09-442D-BC04-C269D63D5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50C43174-AA09-442D-BC04-C269D63D5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graphicEl>
                                              <a:dgm id="{50C43174-AA09-442D-BC04-C269D63D5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AAD71B-7D5D-4F79-B1F2-0D3696897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FAAAD71B-7D5D-4F79-B1F2-0D3696897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graphicEl>
                                              <a:dgm id="{FAAAD71B-7D5D-4F79-B1F2-0D3696897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FAAAD71B-7D5D-4F79-B1F2-0D3696897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FAAAD71B-7D5D-4F79-B1F2-0D3696897C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817C2-2FB1-412B-9265-4DB86A2E2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8CD817C2-2FB1-412B-9265-4DB86A2E2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8CD817C2-2FB1-412B-9265-4DB86A2E2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8CD817C2-2FB1-412B-9265-4DB86A2E2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graphicEl>
                                              <a:dgm id="{8CD817C2-2FB1-412B-9265-4DB86A2E2D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D53068-8ABC-4863-9398-D93E21CA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graphicEl>
                                              <a:dgm id="{75D53068-8ABC-4863-9398-D93E21CA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graphicEl>
                                              <a:dgm id="{75D53068-8ABC-4863-9398-D93E21CA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75D53068-8ABC-4863-9398-D93E21CA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graphicEl>
                                              <a:dgm id="{75D53068-8ABC-4863-9398-D93E21CA6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E5E1A7-A900-4953-A370-D2984B58E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graphicEl>
                                              <a:dgm id="{C5E5E1A7-A900-4953-A370-D2984B58E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graphicEl>
                                              <a:dgm id="{C5E5E1A7-A900-4953-A370-D2984B58E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dgm id="{C5E5E1A7-A900-4953-A370-D2984B58E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">
                                            <p:graphicEl>
                                              <a:dgm id="{C5E5E1A7-A900-4953-A370-D2984B58E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426E5-70AD-4776-8081-E9A33DBC9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704426E5-70AD-4776-8081-E9A33DBC9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graphicEl>
                                              <a:dgm id="{704426E5-70AD-4776-8081-E9A33DBC9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graphicEl>
                                              <a:dgm id="{704426E5-70AD-4776-8081-E9A33DBC9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graphicEl>
                                              <a:dgm id="{704426E5-70AD-4776-8081-E9A33DBC9C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6AA90E-803C-4A41-81CA-777B48055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graphicEl>
                                              <a:dgm id="{9B6AA90E-803C-4A41-81CA-777B48055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graphicEl>
                                              <a:dgm id="{9B6AA90E-803C-4A41-81CA-777B48055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dgm id="{9B6AA90E-803C-4A41-81CA-777B48055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graphicEl>
                                              <a:dgm id="{9B6AA90E-803C-4A41-81CA-777B48055C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FA7171-0BA7-46EA-A98A-55A3547D3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graphicEl>
                                              <a:dgm id="{B5FA7171-0BA7-46EA-A98A-55A3547D3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graphicEl>
                                              <a:dgm id="{B5FA7171-0BA7-46EA-A98A-55A3547D3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graphicEl>
                                              <a:dgm id="{B5FA7171-0BA7-46EA-A98A-55A3547D3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graphicEl>
                                              <a:dgm id="{B5FA7171-0BA7-46EA-A98A-55A3547D3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899" y="2216931"/>
            <a:ext cx="6030191" cy="1333295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sz="7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BD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en-US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3716480"/>
            <a:ext cx="12192000" cy="253538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স্বাধীনতা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রক্ষাকবচ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1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6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7140" y="2029341"/>
            <a:ext cx="6017719" cy="1542336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bn-BD" sz="8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পাঠঃ-</a:t>
            </a:r>
            <a:endParaRPr lang="en-US" sz="88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470"/>
            <a:ext cx="12192000" cy="1119662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কি,স্বাধীনতার শ্রেণীবিভাগ কি কি,ও স্বাধীনতার রক্ষা কবচগুলি কি কি।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2491" y="3724498"/>
            <a:ext cx="9047018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হলো।</a:t>
            </a:r>
            <a:endParaRPr lang="en-US" sz="5400" dirty="0">
              <a:solidFill>
                <a:schemeClr val="accent3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0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837" y="2627602"/>
            <a:ext cx="7309572" cy="1182398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12044363" cy="2258291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স্বাধীনতা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bn-BD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 শ্রেণীবিভাগ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6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362</TotalTime>
  <Words>358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NikoshBAN</vt:lpstr>
      <vt:lpstr>Wingdings 3</vt:lpstr>
      <vt:lpstr>Ion</vt:lpstr>
      <vt:lpstr>PowerPoint Presentation</vt:lpstr>
      <vt:lpstr>                          পরিচিতি</vt:lpstr>
      <vt:lpstr>PowerPoint Presentation</vt:lpstr>
      <vt:lpstr>PowerPoint Presentation</vt:lpstr>
      <vt:lpstr>PowerPoint Presentation</vt:lpstr>
      <vt:lpstr>PowerPoint Presentation</vt:lpstr>
      <vt:lpstr>শিখন ফলঃ- </vt:lpstr>
      <vt:lpstr>মূল পাঠঃ-</vt:lpstr>
      <vt:lpstr>দলীয় কাজঃ-</vt:lpstr>
      <vt:lpstr>PowerPoint Presentation</vt:lpstr>
      <vt:lpstr>PowerPoint Presentation</vt:lpstr>
      <vt:lpstr>মূল্যায়নঃ-</vt:lpstr>
      <vt:lpstr>বাড়ির কাজঃ-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78L6N72</cp:lastModifiedBy>
  <cp:revision>120</cp:revision>
  <dcterms:created xsi:type="dcterms:W3CDTF">2019-07-24T12:22:02Z</dcterms:created>
  <dcterms:modified xsi:type="dcterms:W3CDTF">2019-10-26T11:46:38Z</dcterms:modified>
</cp:coreProperties>
</file>