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26"/>
  </p:notesMasterIdLst>
  <p:sldIdLst>
    <p:sldId id="321" r:id="rId2"/>
    <p:sldId id="294" r:id="rId3"/>
    <p:sldId id="258" r:id="rId4"/>
    <p:sldId id="288" r:id="rId5"/>
    <p:sldId id="285" r:id="rId6"/>
    <p:sldId id="305" r:id="rId7"/>
    <p:sldId id="295" r:id="rId8"/>
    <p:sldId id="324" r:id="rId9"/>
    <p:sldId id="280" r:id="rId10"/>
    <p:sldId id="322" r:id="rId11"/>
    <p:sldId id="323" r:id="rId12"/>
    <p:sldId id="325" r:id="rId13"/>
    <p:sldId id="277" r:id="rId14"/>
    <p:sldId id="283" r:id="rId15"/>
    <p:sldId id="265" r:id="rId16"/>
    <p:sldId id="279" r:id="rId17"/>
    <p:sldId id="274" r:id="rId18"/>
    <p:sldId id="260" r:id="rId19"/>
    <p:sldId id="290" r:id="rId20"/>
    <p:sldId id="293" r:id="rId21"/>
    <p:sldId id="269" r:id="rId22"/>
    <p:sldId id="310" r:id="rId23"/>
    <p:sldId id="270" r:id="rId24"/>
    <p:sldId id="31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9" autoAdjust="0"/>
    <p:restoredTop sz="94660"/>
  </p:normalViewPr>
  <p:slideViewPr>
    <p:cSldViewPr snapToGrid="0">
      <p:cViewPr varScale="1">
        <p:scale>
          <a:sx n="76" d="100"/>
          <a:sy n="76" d="100"/>
        </p:scale>
        <p:origin x="114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5" d="100"/>
        <a:sy n="5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89F853-5FE6-4B28-A934-90CBD8898CB0}" type="datetimeFigureOut">
              <a:rPr lang="en-US" smtClean="0"/>
              <a:pPr/>
              <a:t>9/30/2019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86626B-D3C7-493F-B85D-E4CAEB56A5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547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0F35F-9811-4839-9E3A-34898812838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733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6626B-D3C7-493F-B85D-E4CAEB56A5C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772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6626B-D3C7-493F-B85D-E4CAEB56A5C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6118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79701-BB4A-43C1-BA9F-157F6973A55D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552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A171-C3F4-498E-9BE1-B7783036D36F}" type="datetimeFigureOut">
              <a:rPr lang="en-US" smtClean="0"/>
              <a:pPr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633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A171-C3F4-498E-9BE1-B7783036D36F}" type="datetimeFigureOut">
              <a:rPr lang="en-US" smtClean="0"/>
              <a:pPr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225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A171-C3F4-498E-9BE1-B7783036D36F}" type="datetimeFigureOut">
              <a:rPr lang="en-US" smtClean="0"/>
              <a:pPr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65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A171-C3F4-498E-9BE1-B7783036D36F}" type="datetimeFigureOut">
              <a:rPr lang="en-US" smtClean="0"/>
              <a:pPr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589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A171-C3F4-498E-9BE1-B7783036D36F}" type="datetimeFigureOut">
              <a:rPr lang="en-US" smtClean="0"/>
              <a:pPr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166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A171-C3F4-498E-9BE1-B7783036D36F}" type="datetimeFigureOut">
              <a:rPr lang="en-US" smtClean="0"/>
              <a:pPr/>
              <a:t>9/30/2019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905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A171-C3F4-498E-9BE1-B7783036D36F}" type="datetimeFigureOut">
              <a:rPr lang="en-US" smtClean="0"/>
              <a:pPr/>
              <a:t>9/30/2019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270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A171-C3F4-498E-9BE1-B7783036D36F}" type="datetimeFigureOut">
              <a:rPr lang="en-US" smtClean="0"/>
              <a:pPr/>
              <a:t>9/30/2019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232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A171-C3F4-498E-9BE1-B7783036D36F}" type="datetimeFigureOut">
              <a:rPr lang="en-US" smtClean="0"/>
              <a:pPr/>
              <a:t>9/30/2019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534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A171-C3F4-498E-9BE1-B7783036D36F}" type="datetimeFigureOut">
              <a:rPr lang="en-US" smtClean="0"/>
              <a:pPr/>
              <a:t>9/30/2019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672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A171-C3F4-498E-9BE1-B7783036D36F}" type="datetimeFigureOut">
              <a:rPr lang="en-US" smtClean="0"/>
              <a:pPr/>
              <a:t>9/30/2019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953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3A171-C3F4-498E-9BE1-B7783036D36F}" type="datetimeFigureOut">
              <a:rPr lang="en-US" smtClean="0"/>
              <a:pPr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159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nargisat1981@gmail.com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359626" y="4882992"/>
            <a:ext cx="3556825" cy="1603562"/>
          </a:xfrm>
          <a:prstGeom prst="rect">
            <a:avLst/>
          </a:prstGeom>
          <a:noFill/>
        </p:spPr>
        <p:txBody>
          <a:bodyPr wrap="square" rtlCol="0">
            <a:prstTxWarp prst="textCurveUp">
              <a:avLst/>
            </a:prstTxWarp>
            <a:spAutoFit/>
          </a:bodyPr>
          <a:lstStyle/>
          <a:p>
            <a:r>
              <a:rPr lang="bn-BD" sz="7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 </a:t>
            </a:r>
            <a:endParaRPr lang="en-US" sz="72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Animated_Flag_of_Bangladesh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922" y="1374695"/>
            <a:ext cx="6060555" cy="28925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8261" y="358854"/>
            <a:ext cx="6060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ক্লাশে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19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4125" y="5036952"/>
            <a:ext cx="88345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আমাদের দেশটি সবুজ শ্যামল। দেশটির </a:t>
            </a:r>
            <a:r>
              <a:rPr lang="bn-IN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জাতীয় </a:t>
            </a:r>
            <a:r>
              <a:rPr lang="bn-IN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পতাকা লাল সবুজ রঙের। 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পতাকার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ও প্রস্থ </a:t>
            </a:r>
            <a:r>
              <a:rPr lang="bn-IN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১০:৬ </a:t>
            </a:r>
            <a:r>
              <a:rPr lang="bn-IN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Animated_Flag_of_Bangladesh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234" y="1150716"/>
            <a:ext cx="7906384" cy="3773502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561549" y="398364"/>
            <a:ext cx="5665968" cy="70232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36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ভাল</a:t>
            </a:r>
            <a:r>
              <a:rPr lang="en-US" sz="36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36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36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4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2692" y="5132876"/>
            <a:ext cx="84546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জাতীয় পতাকা আয়তাকার। লাল বৃত্তটির ব্যসার্ধ পতাকা দৈর্ঘ্যের পাঁচ ভাগের এক ভাগ। লাল বৃত্তটি খানিকটা বামে।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Animated_Flag_of_Bangladesh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130" y="1289981"/>
            <a:ext cx="7350735" cy="3508306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608514" y="253068"/>
            <a:ext cx="5665968" cy="70232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36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ভাল</a:t>
            </a:r>
            <a:r>
              <a:rPr lang="en-US" sz="36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36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36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89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imated_Flag_of_Bangladesh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6843" y="1481347"/>
            <a:ext cx="6497158" cy="31009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7192E47-9D14-4922-B845-0E7E97A97E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3" t="9038" r="12778" b="14270"/>
          <a:stretch/>
        </p:blipFill>
        <p:spPr>
          <a:xfrm flipH="1">
            <a:off x="338202" y="1665962"/>
            <a:ext cx="1891430" cy="195406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TextBox 3"/>
          <p:cNvSpPr txBox="1"/>
          <p:nvPr/>
        </p:nvSpPr>
        <p:spPr>
          <a:xfrm>
            <a:off x="1114817" y="5052808"/>
            <a:ext cx="73277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IN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পতাকার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রং কি?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পতাকার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ও প্রস্থ </a:t>
            </a:r>
            <a:r>
              <a:rPr lang="bn-IN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অনুপাত কত? 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6863" y="549087"/>
            <a:ext cx="185820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একক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88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AGPS\Desktop\map\1.4 South As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7629" y="760228"/>
            <a:ext cx="6078958" cy="435039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282874" y="5240055"/>
            <a:ext cx="5867400" cy="90886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6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দক্ষিণ</a:t>
            </a:r>
            <a:r>
              <a:rPr lang="en-US" sz="36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এশি</a:t>
            </a:r>
            <a:r>
              <a:rPr lang="en-US" sz="36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য়ায়</a:t>
            </a:r>
            <a:r>
              <a:rPr lang="en-US" sz="36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অবস্থিত। </a:t>
            </a:r>
            <a:endParaRPr lang="en-US" sz="36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488103" y="2173787"/>
            <a:ext cx="424182" cy="657096"/>
            <a:chOff x="4876800" y="3505200"/>
            <a:chExt cx="533400" cy="762000"/>
          </a:xfrm>
        </p:grpSpPr>
        <p:sp>
          <p:nvSpPr>
            <p:cNvPr id="11" name="Freeform 10"/>
            <p:cNvSpPr/>
            <p:nvPr/>
          </p:nvSpPr>
          <p:spPr>
            <a:xfrm>
              <a:off x="4876800" y="3505200"/>
              <a:ext cx="533400" cy="762000"/>
            </a:xfrm>
            <a:custGeom>
              <a:avLst/>
              <a:gdLst>
                <a:gd name="connsiteX0" fmla="*/ 1154175 w 5824649"/>
                <a:gd name="connsiteY0" fmla="*/ 5809957 h 6286531"/>
                <a:gd name="connsiteX1" fmla="*/ 1182311 w 5824649"/>
                <a:gd name="connsiteY1" fmla="*/ 5627077 h 6286531"/>
                <a:gd name="connsiteX2" fmla="*/ 1168243 w 5824649"/>
                <a:gd name="connsiteY2" fmla="*/ 5317588 h 6286531"/>
                <a:gd name="connsiteX3" fmla="*/ 1140107 w 5824649"/>
                <a:gd name="connsiteY3" fmla="*/ 5289452 h 6286531"/>
                <a:gd name="connsiteX4" fmla="*/ 1083837 w 5824649"/>
                <a:gd name="connsiteY4" fmla="*/ 5275385 h 6286531"/>
                <a:gd name="connsiteX5" fmla="*/ 1041634 w 5824649"/>
                <a:gd name="connsiteY5" fmla="*/ 5120640 h 6286531"/>
                <a:gd name="connsiteX6" fmla="*/ 1013498 w 5824649"/>
                <a:gd name="connsiteY6" fmla="*/ 5064369 h 6286531"/>
                <a:gd name="connsiteX7" fmla="*/ 971295 w 5824649"/>
                <a:gd name="connsiteY7" fmla="*/ 4994031 h 6286531"/>
                <a:gd name="connsiteX8" fmla="*/ 971295 w 5824649"/>
                <a:gd name="connsiteY8" fmla="*/ 4248443 h 6286531"/>
                <a:gd name="connsiteX9" fmla="*/ 985363 w 5824649"/>
                <a:gd name="connsiteY9" fmla="*/ 4164037 h 6286531"/>
                <a:gd name="connsiteX10" fmla="*/ 1140107 w 5824649"/>
                <a:gd name="connsiteY10" fmla="*/ 4149969 h 6286531"/>
                <a:gd name="connsiteX11" fmla="*/ 1126040 w 5824649"/>
                <a:gd name="connsiteY11" fmla="*/ 4079631 h 6286531"/>
                <a:gd name="connsiteX12" fmla="*/ 1069769 w 5824649"/>
                <a:gd name="connsiteY12" fmla="*/ 4009292 h 6286531"/>
                <a:gd name="connsiteX13" fmla="*/ 943160 w 5824649"/>
                <a:gd name="connsiteY13" fmla="*/ 3938954 h 6286531"/>
                <a:gd name="connsiteX14" fmla="*/ 900957 w 5824649"/>
                <a:gd name="connsiteY14" fmla="*/ 3896751 h 6286531"/>
                <a:gd name="connsiteX15" fmla="*/ 760280 w 5824649"/>
                <a:gd name="connsiteY15" fmla="*/ 3882683 h 6286531"/>
                <a:gd name="connsiteX16" fmla="*/ 774347 w 5824649"/>
                <a:gd name="connsiteY16" fmla="*/ 3784209 h 6286531"/>
                <a:gd name="connsiteX17" fmla="*/ 915024 w 5824649"/>
                <a:gd name="connsiteY17" fmla="*/ 3685736 h 6286531"/>
                <a:gd name="connsiteX18" fmla="*/ 900957 w 5824649"/>
                <a:gd name="connsiteY18" fmla="*/ 3587262 h 6286531"/>
                <a:gd name="connsiteX19" fmla="*/ 816551 w 5824649"/>
                <a:gd name="connsiteY19" fmla="*/ 3530991 h 6286531"/>
                <a:gd name="connsiteX20" fmla="*/ 633671 w 5824649"/>
                <a:gd name="connsiteY20" fmla="*/ 3488788 h 6286531"/>
                <a:gd name="connsiteX21" fmla="*/ 619603 w 5824649"/>
                <a:gd name="connsiteY21" fmla="*/ 3446585 h 6286531"/>
                <a:gd name="connsiteX22" fmla="*/ 591467 w 5824649"/>
                <a:gd name="connsiteY22" fmla="*/ 3418449 h 6286531"/>
                <a:gd name="connsiteX23" fmla="*/ 577400 w 5824649"/>
                <a:gd name="connsiteY23" fmla="*/ 3334043 h 6286531"/>
                <a:gd name="connsiteX24" fmla="*/ 549264 w 5824649"/>
                <a:gd name="connsiteY24" fmla="*/ 3235569 h 6286531"/>
                <a:gd name="connsiteX25" fmla="*/ 563332 w 5824649"/>
                <a:gd name="connsiteY25" fmla="*/ 3165231 h 6286531"/>
                <a:gd name="connsiteX26" fmla="*/ 577400 w 5824649"/>
                <a:gd name="connsiteY26" fmla="*/ 3123028 h 6286531"/>
                <a:gd name="connsiteX27" fmla="*/ 619603 w 5824649"/>
                <a:gd name="connsiteY27" fmla="*/ 3108960 h 6286531"/>
                <a:gd name="connsiteX28" fmla="*/ 802483 w 5824649"/>
                <a:gd name="connsiteY28" fmla="*/ 3123028 h 6286531"/>
                <a:gd name="connsiteX29" fmla="*/ 858754 w 5824649"/>
                <a:gd name="connsiteY29" fmla="*/ 3038622 h 6286531"/>
                <a:gd name="connsiteX30" fmla="*/ 886889 w 5824649"/>
                <a:gd name="connsiteY30" fmla="*/ 2996419 h 6286531"/>
                <a:gd name="connsiteX31" fmla="*/ 872821 w 5824649"/>
                <a:gd name="connsiteY31" fmla="*/ 2729132 h 6286531"/>
                <a:gd name="connsiteX32" fmla="*/ 830618 w 5824649"/>
                <a:gd name="connsiteY32" fmla="*/ 2658794 h 6286531"/>
                <a:gd name="connsiteX33" fmla="*/ 802483 w 5824649"/>
                <a:gd name="connsiteY33" fmla="*/ 2616591 h 6286531"/>
                <a:gd name="connsiteX34" fmla="*/ 774347 w 5824649"/>
                <a:gd name="connsiteY34" fmla="*/ 2588456 h 6286531"/>
                <a:gd name="connsiteX35" fmla="*/ 746212 w 5824649"/>
                <a:gd name="connsiteY35" fmla="*/ 2546252 h 6286531"/>
                <a:gd name="connsiteX36" fmla="*/ 647738 w 5824649"/>
                <a:gd name="connsiteY36" fmla="*/ 2419643 h 6286531"/>
                <a:gd name="connsiteX37" fmla="*/ 619603 w 5824649"/>
                <a:gd name="connsiteY37" fmla="*/ 2363372 h 6286531"/>
                <a:gd name="connsiteX38" fmla="*/ 535197 w 5824649"/>
                <a:gd name="connsiteY38" fmla="*/ 2264899 h 6286531"/>
                <a:gd name="connsiteX39" fmla="*/ 492994 w 5824649"/>
                <a:gd name="connsiteY39" fmla="*/ 2180492 h 6286531"/>
                <a:gd name="connsiteX40" fmla="*/ 380452 w 5824649"/>
                <a:gd name="connsiteY40" fmla="*/ 2208628 h 6286531"/>
                <a:gd name="connsiteX41" fmla="*/ 338249 w 5824649"/>
                <a:gd name="connsiteY41" fmla="*/ 2222696 h 6286531"/>
                <a:gd name="connsiteX42" fmla="*/ 239775 w 5824649"/>
                <a:gd name="connsiteY42" fmla="*/ 2250831 h 6286531"/>
                <a:gd name="connsiteX43" fmla="*/ 197572 w 5824649"/>
                <a:gd name="connsiteY43" fmla="*/ 2236763 h 6286531"/>
                <a:gd name="connsiteX44" fmla="*/ 113166 w 5824649"/>
                <a:gd name="connsiteY44" fmla="*/ 2180492 h 6286531"/>
                <a:gd name="connsiteX45" fmla="*/ 56895 w 5824649"/>
                <a:gd name="connsiteY45" fmla="*/ 2110154 h 6286531"/>
                <a:gd name="connsiteX46" fmla="*/ 28760 w 5824649"/>
                <a:gd name="connsiteY46" fmla="*/ 2067951 h 6286531"/>
                <a:gd name="connsiteX47" fmla="*/ 28760 w 5824649"/>
                <a:gd name="connsiteY47" fmla="*/ 1814732 h 6286531"/>
                <a:gd name="connsiteX48" fmla="*/ 56895 w 5824649"/>
                <a:gd name="connsiteY48" fmla="*/ 1772529 h 6286531"/>
                <a:gd name="connsiteX49" fmla="*/ 127234 w 5824649"/>
                <a:gd name="connsiteY49" fmla="*/ 1716259 h 6286531"/>
                <a:gd name="connsiteX50" fmla="*/ 169437 w 5824649"/>
                <a:gd name="connsiteY50" fmla="*/ 1702191 h 6286531"/>
                <a:gd name="connsiteX51" fmla="*/ 211640 w 5824649"/>
                <a:gd name="connsiteY51" fmla="*/ 1674056 h 6286531"/>
                <a:gd name="connsiteX52" fmla="*/ 267911 w 5824649"/>
                <a:gd name="connsiteY52" fmla="*/ 1659988 h 6286531"/>
                <a:gd name="connsiteX53" fmla="*/ 549264 w 5824649"/>
                <a:gd name="connsiteY53" fmla="*/ 1631852 h 6286531"/>
                <a:gd name="connsiteX54" fmla="*/ 563332 w 5824649"/>
                <a:gd name="connsiteY54" fmla="*/ 1280160 h 6286531"/>
                <a:gd name="connsiteX55" fmla="*/ 605535 w 5824649"/>
                <a:gd name="connsiteY55" fmla="*/ 1266092 h 6286531"/>
                <a:gd name="connsiteX56" fmla="*/ 633671 w 5824649"/>
                <a:gd name="connsiteY56" fmla="*/ 1237957 h 6286531"/>
                <a:gd name="connsiteX57" fmla="*/ 802483 w 5824649"/>
                <a:gd name="connsiteY57" fmla="*/ 1266092 h 6286531"/>
                <a:gd name="connsiteX58" fmla="*/ 844686 w 5824649"/>
                <a:gd name="connsiteY58" fmla="*/ 1294228 h 6286531"/>
                <a:gd name="connsiteX59" fmla="*/ 929092 w 5824649"/>
                <a:gd name="connsiteY59" fmla="*/ 1322363 h 6286531"/>
                <a:gd name="connsiteX60" fmla="*/ 971295 w 5824649"/>
                <a:gd name="connsiteY60" fmla="*/ 1336431 h 6286531"/>
                <a:gd name="connsiteX61" fmla="*/ 1013498 w 5824649"/>
                <a:gd name="connsiteY61" fmla="*/ 1364566 h 6286531"/>
                <a:gd name="connsiteX62" fmla="*/ 1140107 w 5824649"/>
                <a:gd name="connsiteY62" fmla="*/ 1350499 h 6286531"/>
                <a:gd name="connsiteX63" fmla="*/ 1154175 w 5824649"/>
                <a:gd name="connsiteY63" fmla="*/ 1308296 h 6286531"/>
                <a:gd name="connsiteX64" fmla="*/ 1182311 w 5824649"/>
                <a:gd name="connsiteY64" fmla="*/ 1266092 h 6286531"/>
                <a:gd name="connsiteX65" fmla="*/ 1168243 w 5824649"/>
                <a:gd name="connsiteY65" fmla="*/ 1181686 h 6286531"/>
                <a:gd name="connsiteX66" fmla="*/ 1097904 w 5824649"/>
                <a:gd name="connsiteY66" fmla="*/ 1139483 h 6286531"/>
                <a:gd name="connsiteX67" fmla="*/ 985363 w 5824649"/>
                <a:gd name="connsiteY67" fmla="*/ 1069145 h 6286531"/>
                <a:gd name="connsiteX68" fmla="*/ 957227 w 5824649"/>
                <a:gd name="connsiteY68" fmla="*/ 1041009 h 6286531"/>
                <a:gd name="connsiteX69" fmla="*/ 872821 w 5824649"/>
                <a:gd name="connsiteY69" fmla="*/ 998806 h 6286531"/>
                <a:gd name="connsiteX70" fmla="*/ 788415 w 5824649"/>
                <a:gd name="connsiteY70" fmla="*/ 914400 h 6286531"/>
                <a:gd name="connsiteX71" fmla="*/ 732144 w 5824649"/>
                <a:gd name="connsiteY71" fmla="*/ 829994 h 6286531"/>
                <a:gd name="connsiteX72" fmla="*/ 647738 w 5824649"/>
                <a:gd name="connsiteY72" fmla="*/ 745588 h 6286531"/>
                <a:gd name="connsiteX73" fmla="*/ 619603 w 5824649"/>
                <a:gd name="connsiteY73" fmla="*/ 717452 h 6286531"/>
                <a:gd name="connsiteX74" fmla="*/ 605535 w 5824649"/>
                <a:gd name="connsiteY74" fmla="*/ 675249 h 6286531"/>
                <a:gd name="connsiteX75" fmla="*/ 563332 w 5824649"/>
                <a:gd name="connsiteY75" fmla="*/ 534572 h 6286531"/>
                <a:gd name="connsiteX76" fmla="*/ 521129 w 5824649"/>
                <a:gd name="connsiteY76" fmla="*/ 436099 h 6286531"/>
                <a:gd name="connsiteX77" fmla="*/ 478926 w 5824649"/>
                <a:gd name="connsiteY77" fmla="*/ 84406 h 6286531"/>
                <a:gd name="connsiteX78" fmla="*/ 492994 w 5824649"/>
                <a:gd name="connsiteY78" fmla="*/ 0 h 6286531"/>
                <a:gd name="connsiteX79" fmla="*/ 605535 w 5824649"/>
                <a:gd name="connsiteY79" fmla="*/ 14068 h 6286531"/>
                <a:gd name="connsiteX80" fmla="*/ 689941 w 5824649"/>
                <a:gd name="connsiteY80" fmla="*/ 42203 h 6286531"/>
                <a:gd name="connsiteX81" fmla="*/ 774347 w 5824649"/>
                <a:gd name="connsiteY81" fmla="*/ 112542 h 6286531"/>
                <a:gd name="connsiteX82" fmla="*/ 816551 w 5824649"/>
                <a:gd name="connsiteY82" fmla="*/ 126609 h 6286531"/>
                <a:gd name="connsiteX83" fmla="*/ 886889 w 5824649"/>
                <a:gd name="connsiteY83" fmla="*/ 168812 h 6286531"/>
                <a:gd name="connsiteX84" fmla="*/ 915024 w 5824649"/>
                <a:gd name="connsiteY84" fmla="*/ 196948 h 6286531"/>
                <a:gd name="connsiteX85" fmla="*/ 999431 w 5824649"/>
                <a:gd name="connsiteY85" fmla="*/ 225083 h 6286531"/>
                <a:gd name="connsiteX86" fmla="*/ 1041634 w 5824649"/>
                <a:gd name="connsiteY86" fmla="*/ 253219 h 6286531"/>
                <a:gd name="connsiteX87" fmla="*/ 1126040 w 5824649"/>
                <a:gd name="connsiteY87" fmla="*/ 281354 h 6286531"/>
                <a:gd name="connsiteX88" fmla="*/ 1168243 w 5824649"/>
                <a:gd name="connsiteY88" fmla="*/ 309489 h 6286531"/>
                <a:gd name="connsiteX89" fmla="*/ 1252649 w 5824649"/>
                <a:gd name="connsiteY89" fmla="*/ 337625 h 6286531"/>
                <a:gd name="connsiteX90" fmla="*/ 1337055 w 5824649"/>
                <a:gd name="connsiteY90" fmla="*/ 379828 h 6286531"/>
                <a:gd name="connsiteX91" fmla="*/ 1379258 w 5824649"/>
                <a:gd name="connsiteY91" fmla="*/ 407963 h 6286531"/>
                <a:gd name="connsiteX92" fmla="*/ 1477732 w 5824649"/>
                <a:gd name="connsiteY92" fmla="*/ 436099 h 6286531"/>
                <a:gd name="connsiteX93" fmla="*/ 1519935 w 5824649"/>
                <a:gd name="connsiteY93" fmla="*/ 450166 h 6286531"/>
                <a:gd name="connsiteX94" fmla="*/ 1660612 w 5824649"/>
                <a:gd name="connsiteY94" fmla="*/ 534572 h 6286531"/>
                <a:gd name="connsiteX95" fmla="*/ 1716883 w 5824649"/>
                <a:gd name="connsiteY95" fmla="*/ 590843 h 6286531"/>
                <a:gd name="connsiteX96" fmla="*/ 1843492 w 5824649"/>
                <a:gd name="connsiteY96" fmla="*/ 703385 h 6286531"/>
                <a:gd name="connsiteX97" fmla="*/ 1871627 w 5824649"/>
                <a:gd name="connsiteY97" fmla="*/ 745588 h 6286531"/>
                <a:gd name="connsiteX98" fmla="*/ 1927898 w 5824649"/>
                <a:gd name="connsiteY98" fmla="*/ 801859 h 6286531"/>
                <a:gd name="connsiteX99" fmla="*/ 2026372 w 5824649"/>
                <a:gd name="connsiteY99" fmla="*/ 914400 h 6286531"/>
                <a:gd name="connsiteX100" fmla="*/ 2082643 w 5824649"/>
                <a:gd name="connsiteY100" fmla="*/ 1012874 h 6286531"/>
                <a:gd name="connsiteX101" fmla="*/ 2124846 w 5824649"/>
                <a:gd name="connsiteY101" fmla="*/ 1041009 h 6286531"/>
                <a:gd name="connsiteX102" fmla="*/ 2152981 w 5824649"/>
                <a:gd name="connsiteY102" fmla="*/ 1069145 h 6286531"/>
                <a:gd name="connsiteX103" fmla="*/ 2251455 w 5824649"/>
                <a:gd name="connsiteY103" fmla="*/ 1111348 h 6286531"/>
                <a:gd name="connsiteX104" fmla="*/ 2293658 w 5824649"/>
                <a:gd name="connsiteY104" fmla="*/ 1139483 h 6286531"/>
                <a:gd name="connsiteX105" fmla="*/ 2378064 w 5824649"/>
                <a:gd name="connsiteY105" fmla="*/ 1167619 h 6286531"/>
                <a:gd name="connsiteX106" fmla="*/ 2406200 w 5824649"/>
                <a:gd name="connsiteY106" fmla="*/ 1195754 h 6286531"/>
                <a:gd name="connsiteX107" fmla="*/ 2490606 w 5824649"/>
                <a:gd name="connsiteY107" fmla="*/ 1223889 h 6286531"/>
                <a:gd name="connsiteX108" fmla="*/ 2532809 w 5824649"/>
                <a:gd name="connsiteY108" fmla="*/ 1237957 h 6286531"/>
                <a:gd name="connsiteX109" fmla="*/ 2575012 w 5824649"/>
                <a:gd name="connsiteY109" fmla="*/ 1252025 h 6286531"/>
                <a:gd name="connsiteX110" fmla="*/ 2631283 w 5824649"/>
                <a:gd name="connsiteY110" fmla="*/ 1280160 h 6286531"/>
                <a:gd name="connsiteX111" fmla="*/ 2701621 w 5824649"/>
                <a:gd name="connsiteY111" fmla="*/ 1294228 h 6286531"/>
                <a:gd name="connsiteX112" fmla="*/ 2743824 w 5824649"/>
                <a:gd name="connsiteY112" fmla="*/ 1308296 h 6286531"/>
                <a:gd name="connsiteX113" fmla="*/ 2982975 w 5824649"/>
                <a:gd name="connsiteY113" fmla="*/ 1336431 h 6286531"/>
                <a:gd name="connsiteX114" fmla="*/ 3306532 w 5824649"/>
                <a:gd name="connsiteY114" fmla="*/ 1378634 h 6286531"/>
                <a:gd name="connsiteX115" fmla="*/ 3447209 w 5824649"/>
                <a:gd name="connsiteY115" fmla="*/ 1406769 h 6286531"/>
                <a:gd name="connsiteX116" fmla="*/ 5036858 w 5824649"/>
                <a:gd name="connsiteY116" fmla="*/ 1434905 h 6286531"/>
                <a:gd name="connsiteX117" fmla="*/ 5163467 w 5824649"/>
                <a:gd name="connsiteY117" fmla="*/ 1463040 h 6286531"/>
                <a:gd name="connsiteX118" fmla="*/ 5191603 w 5824649"/>
                <a:gd name="connsiteY118" fmla="*/ 1491176 h 6286531"/>
                <a:gd name="connsiteX119" fmla="*/ 5205671 w 5824649"/>
                <a:gd name="connsiteY119" fmla="*/ 1533379 h 6286531"/>
                <a:gd name="connsiteX120" fmla="*/ 5261941 w 5824649"/>
                <a:gd name="connsiteY120" fmla="*/ 1617785 h 6286531"/>
                <a:gd name="connsiteX121" fmla="*/ 5318212 w 5824649"/>
                <a:gd name="connsiteY121" fmla="*/ 1744394 h 6286531"/>
                <a:gd name="connsiteX122" fmla="*/ 5304144 w 5824649"/>
                <a:gd name="connsiteY122" fmla="*/ 2011680 h 6286531"/>
                <a:gd name="connsiteX123" fmla="*/ 5290077 w 5824649"/>
                <a:gd name="connsiteY123" fmla="*/ 2053883 h 6286531"/>
                <a:gd name="connsiteX124" fmla="*/ 5205671 w 5824649"/>
                <a:gd name="connsiteY124" fmla="*/ 2250831 h 6286531"/>
                <a:gd name="connsiteX125" fmla="*/ 5177535 w 5824649"/>
                <a:gd name="connsiteY125" fmla="*/ 2278966 h 6286531"/>
                <a:gd name="connsiteX126" fmla="*/ 5135332 w 5824649"/>
                <a:gd name="connsiteY126" fmla="*/ 2293034 h 6286531"/>
                <a:gd name="connsiteX127" fmla="*/ 5050926 w 5824649"/>
                <a:gd name="connsiteY127" fmla="*/ 2363372 h 6286531"/>
                <a:gd name="connsiteX128" fmla="*/ 5008723 w 5824649"/>
                <a:gd name="connsiteY128" fmla="*/ 2377440 h 6286531"/>
                <a:gd name="connsiteX129" fmla="*/ 4910249 w 5824649"/>
                <a:gd name="connsiteY129" fmla="*/ 2419643 h 6286531"/>
                <a:gd name="connsiteX130" fmla="*/ 4769572 w 5824649"/>
                <a:gd name="connsiteY130" fmla="*/ 2461846 h 6286531"/>
                <a:gd name="connsiteX131" fmla="*/ 4685166 w 5824649"/>
                <a:gd name="connsiteY131" fmla="*/ 2489982 h 6286531"/>
                <a:gd name="connsiteX132" fmla="*/ 4642963 w 5824649"/>
                <a:gd name="connsiteY132" fmla="*/ 2504049 h 6286531"/>
                <a:gd name="connsiteX133" fmla="*/ 4530421 w 5824649"/>
                <a:gd name="connsiteY133" fmla="*/ 2602523 h 6286531"/>
                <a:gd name="connsiteX134" fmla="*/ 4502286 w 5824649"/>
                <a:gd name="connsiteY134" fmla="*/ 2630659 h 6286531"/>
                <a:gd name="connsiteX135" fmla="*/ 4488218 w 5824649"/>
                <a:gd name="connsiteY135" fmla="*/ 2672862 h 6286531"/>
                <a:gd name="connsiteX136" fmla="*/ 4319406 w 5824649"/>
                <a:gd name="connsiteY136" fmla="*/ 2757268 h 6286531"/>
                <a:gd name="connsiteX137" fmla="*/ 4192797 w 5824649"/>
                <a:gd name="connsiteY137" fmla="*/ 2785403 h 6286531"/>
                <a:gd name="connsiteX138" fmla="*/ 4150594 w 5824649"/>
                <a:gd name="connsiteY138" fmla="*/ 2813539 h 6286531"/>
                <a:gd name="connsiteX139" fmla="*/ 4122458 w 5824649"/>
                <a:gd name="connsiteY139" fmla="*/ 2954216 h 6286531"/>
                <a:gd name="connsiteX140" fmla="*/ 4094323 w 5824649"/>
                <a:gd name="connsiteY140" fmla="*/ 2996419 h 6286531"/>
                <a:gd name="connsiteX141" fmla="*/ 4066187 w 5824649"/>
                <a:gd name="connsiteY141" fmla="*/ 3094892 h 6286531"/>
                <a:gd name="connsiteX142" fmla="*/ 4038052 w 5824649"/>
                <a:gd name="connsiteY142" fmla="*/ 3137096 h 6286531"/>
                <a:gd name="connsiteX143" fmla="*/ 4023984 w 5824649"/>
                <a:gd name="connsiteY143" fmla="*/ 3179299 h 6286531"/>
                <a:gd name="connsiteX144" fmla="*/ 3995849 w 5824649"/>
                <a:gd name="connsiteY144" fmla="*/ 3221502 h 6286531"/>
                <a:gd name="connsiteX145" fmla="*/ 3967714 w 5824649"/>
                <a:gd name="connsiteY145" fmla="*/ 3319976 h 6286531"/>
                <a:gd name="connsiteX146" fmla="*/ 3981781 w 5824649"/>
                <a:gd name="connsiteY146" fmla="*/ 3545059 h 6286531"/>
                <a:gd name="connsiteX147" fmla="*/ 3995849 w 5824649"/>
                <a:gd name="connsiteY147" fmla="*/ 3587262 h 6286531"/>
                <a:gd name="connsiteX148" fmla="*/ 4052120 w 5824649"/>
                <a:gd name="connsiteY148" fmla="*/ 3671668 h 6286531"/>
                <a:gd name="connsiteX149" fmla="*/ 4080255 w 5824649"/>
                <a:gd name="connsiteY149" fmla="*/ 3713871 h 6286531"/>
                <a:gd name="connsiteX150" fmla="*/ 4108391 w 5824649"/>
                <a:gd name="connsiteY150" fmla="*/ 3756074 h 6286531"/>
                <a:gd name="connsiteX151" fmla="*/ 4122458 w 5824649"/>
                <a:gd name="connsiteY151" fmla="*/ 3812345 h 6286531"/>
                <a:gd name="connsiteX152" fmla="*/ 4150594 w 5824649"/>
                <a:gd name="connsiteY152" fmla="*/ 3896751 h 6286531"/>
                <a:gd name="connsiteX153" fmla="*/ 4178729 w 5824649"/>
                <a:gd name="connsiteY153" fmla="*/ 3995225 h 6286531"/>
                <a:gd name="connsiteX154" fmla="*/ 4220932 w 5824649"/>
                <a:gd name="connsiteY154" fmla="*/ 4164037 h 6286531"/>
                <a:gd name="connsiteX155" fmla="*/ 4263135 w 5824649"/>
                <a:gd name="connsiteY155" fmla="*/ 4178105 h 6286531"/>
                <a:gd name="connsiteX156" fmla="*/ 4291271 w 5824649"/>
                <a:gd name="connsiteY156" fmla="*/ 4206240 h 6286531"/>
                <a:gd name="connsiteX157" fmla="*/ 4347541 w 5824649"/>
                <a:gd name="connsiteY157" fmla="*/ 4037428 h 6286531"/>
                <a:gd name="connsiteX158" fmla="*/ 4460083 w 5824649"/>
                <a:gd name="connsiteY158" fmla="*/ 4093699 h 6286531"/>
                <a:gd name="connsiteX159" fmla="*/ 4488218 w 5824649"/>
                <a:gd name="connsiteY159" fmla="*/ 4135902 h 6286531"/>
                <a:gd name="connsiteX160" fmla="*/ 4530421 w 5824649"/>
                <a:gd name="connsiteY160" fmla="*/ 4248443 h 6286531"/>
                <a:gd name="connsiteX161" fmla="*/ 4544489 w 5824649"/>
                <a:gd name="connsiteY161" fmla="*/ 4290646 h 6286531"/>
                <a:gd name="connsiteX162" fmla="*/ 4600760 w 5824649"/>
                <a:gd name="connsiteY162" fmla="*/ 4346917 h 6286531"/>
                <a:gd name="connsiteX163" fmla="*/ 4713301 w 5824649"/>
                <a:gd name="connsiteY163" fmla="*/ 4304714 h 6286531"/>
                <a:gd name="connsiteX164" fmla="*/ 4741437 w 5824649"/>
                <a:gd name="connsiteY164" fmla="*/ 4220308 h 6286531"/>
                <a:gd name="connsiteX165" fmla="*/ 4755504 w 5824649"/>
                <a:gd name="connsiteY165" fmla="*/ 4135902 h 6286531"/>
                <a:gd name="connsiteX166" fmla="*/ 4783640 w 5824649"/>
                <a:gd name="connsiteY166" fmla="*/ 4051496 h 6286531"/>
                <a:gd name="connsiteX167" fmla="*/ 4797707 w 5824649"/>
                <a:gd name="connsiteY167" fmla="*/ 3868616 h 6286531"/>
                <a:gd name="connsiteX168" fmla="*/ 4811775 w 5824649"/>
                <a:gd name="connsiteY168" fmla="*/ 3826412 h 6286531"/>
                <a:gd name="connsiteX169" fmla="*/ 4825843 w 5824649"/>
                <a:gd name="connsiteY169" fmla="*/ 3742006 h 6286531"/>
                <a:gd name="connsiteX170" fmla="*/ 4839911 w 5824649"/>
                <a:gd name="connsiteY170" fmla="*/ 3699803 h 6286531"/>
                <a:gd name="connsiteX171" fmla="*/ 4882114 w 5824649"/>
                <a:gd name="connsiteY171" fmla="*/ 3685736 h 6286531"/>
                <a:gd name="connsiteX172" fmla="*/ 4994655 w 5824649"/>
                <a:gd name="connsiteY172" fmla="*/ 3643532 h 6286531"/>
                <a:gd name="connsiteX173" fmla="*/ 5050926 w 5824649"/>
                <a:gd name="connsiteY173" fmla="*/ 3573194 h 6286531"/>
                <a:gd name="connsiteX174" fmla="*/ 5064994 w 5824649"/>
                <a:gd name="connsiteY174" fmla="*/ 3530991 h 6286531"/>
                <a:gd name="connsiteX175" fmla="*/ 5121264 w 5824649"/>
                <a:gd name="connsiteY175" fmla="*/ 3460652 h 6286531"/>
                <a:gd name="connsiteX176" fmla="*/ 5149400 w 5824649"/>
                <a:gd name="connsiteY176" fmla="*/ 3418449 h 6286531"/>
                <a:gd name="connsiteX177" fmla="*/ 5191603 w 5824649"/>
                <a:gd name="connsiteY177" fmla="*/ 3404382 h 6286531"/>
                <a:gd name="connsiteX178" fmla="*/ 5402618 w 5824649"/>
                <a:gd name="connsiteY178" fmla="*/ 3460652 h 6286531"/>
                <a:gd name="connsiteX179" fmla="*/ 5430754 w 5824649"/>
                <a:gd name="connsiteY179" fmla="*/ 3488788 h 6286531"/>
                <a:gd name="connsiteX180" fmla="*/ 5444821 w 5824649"/>
                <a:gd name="connsiteY180" fmla="*/ 3545059 h 6286531"/>
                <a:gd name="connsiteX181" fmla="*/ 5472957 w 5824649"/>
                <a:gd name="connsiteY181" fmla="*/ 3643532 h 6286531"/>
                <a:gd name="connsiteX182" fmla="*/ 5487024 w 5824649"/>
                <a:gd name="connsiteY182" fmla="*/ 3742006 h 6286531"/>
                <a:gd name="connsiteX183" fmla="*/ 5501092 w 5824649"/>
                <a:gd name="connsiteY183" fmla="*/ 3784209 h 6286531"/>
                <a:gd name="connsiteX184" fmla="*/ 5515160 w 5824649"/>
                <a:gd name="connsiteY184" fmla="*/ 3854548 h 6286531"/>
                <a:gd name="connsiteX185" fmla="*/ 5529227 w 5824649"/>
                <a:gd name="connsiteY185" fmla="*/ 3967089 h 6286531"/>
                <a:gd name="connsiteX186" fmla="*/ 5557363 w 5824649"/>
                <a:gd name="connsiteY186" fmla="*/ 4051496 h 6286531"/>
                <a:gd name="connsiteX187" fmla="*/ 5571431 w 5824649"/>
                <a:gd name="connsiteY187" fmla="*/ 4135902 h 6286531"/>
                <a:gd name="connsiteX188" fmla="*/ 5599566 w 5824649"/>
                <a:gd name="connsiteY188" fmla="*/ 4234376 h 6286531"/>
                <a:gd name="connsiteX189" fmla="*/ 5613634 w 5824649"/>
                <a:gd name="connsiteY189" fmla="*/ 4389120 h 6286531"/>
                <a:gd name="connsiteX190" fmla="*/ 5655837 w 5824649"/>
                <a:gd name="connsiteY190" fmla="*/ 4586068 h 6286531"/>
                <a:gd name="connsiteX191" fmla="*/ 5669904 w 5824649"/>
                <a:gd name="connsiteY191" fmla="*/ 4642339 h 6286531"/>
                <a:gd name="connsiteX192" fmla="*/ 5698040 w 5824649"/>
                <a:gd name="connsiteY192" fmla="*/ 4726745 h 6286531"/>
                <a:gd name="connsiteX193" fmla="*/ 5712107 w 5824649"/>
                <a:gd name="connsiteY193" fmla="*/ 4825219 h 6286531"/>
                <a:gd name="connsiteX194" fmla="*/ 5740243 w 5824649"/>
                <a:gd name="connsiteY194" fmla="*/ 4979963 h 6286531"/>
                <a:gd name="connsiteX195" fmla="*/ 5754311 w 5824649"/>
                <a:gd name="connsiteY195" fmla="*/ 5120640 h 6286531"/>
                <a:gd name="connsiteX196" fmla="*/ 5768378 w 5824649"/>
                <a:gd name="connsiteY196" fmla="*/ 5219114 h 6286531"/>
                <a:gd name="connsiteX197" fmla="*/ 5782446 w 5824649"/>
                <a:gd name="connsiteY197" fmla="*/ 5303520 h 6286531"/>
                <a:gd name="connsiteX198" fmla="*/ 5796514 w 5824649"/>
                <a:gd name="connsiteY198" fmla="*/ 5444197 h 6286531"/>
                <a:gd name="connsiteX199" fmla="*/ 5824649 w 5824649"/>
                <a:gd name="connsiteY199" fmla="*/ 5556739 h 6286531"/>
                <a:gd name="connsiteX200" fmla="*/ 5810581 w 5824649"/>
                <a:gd name="connsiteY200" fmla="*/ 6063176 h 6286531"/>
                <a:gd name="connsiteX201" fmla="*/ 5796514 w 5824649"/>
                <a:gd name="connsiteY201" fmla="*/ 6133514 h 6286531"/>
                <a:gd name="connsiteX202" fmla="*/ 5768378 w 5824649"/>
                <a:gd name="connsiteY202" fmla="*/ 6175717 h 6286531"/>
                <a:gd name="connsiteX203" fmla="*/ 5754311 w 5824649"/>
                <a:gd name="connsiteY203" fmla="*/ 6217920 h 6286531"/>
                <a:gd name="connsiteX204" fmla="*/ 5712107 w 5824649"/>
                <a:gd name="connsiteY204" fmla="*/ 6231988 h 6286531"/>
                <a:gd name="connsiteX205" fmla="*/ 5627701 w 5824649"/>
                <a:gd name="connsiteY205" fmla="*/ 6274191 h 6286531"/>
                <a:gd name="connsiteX206" fmla="*/ 5416686 w 5824649"/>
                <a:gd name="connsiteY206" fmla="*/ 6260123 h 6286531"/>
                <a:gd name="connsiteX207" fmla="*/ 5290077 w 5824649"/>
                <a:gd name="connsiteY207" fmla="*/ 6203852 h 6286531"/>
                <a:gd name="connsiteX208" fmla="*/ 5233806 w 5824649"/>
                <a:gd name="connsiteY208" fmla="*/ 6189785 h 6286531"/>
                <a:gd name="connsiteX209" fmla="*/ 5163467 w 5824649"/>
                <a:gd name="connsiteY209" fmla="*/ 6133514 h 6286531"/>
                <a:gd name="connsiteX210" fmla="*/ 5079061 w 5824649"/>
                <a:gd name="connsiteY210" fmla="*/ 6091311 h 6286531"/>
                <a:gd name="connsiteX211" fmla="*/ 5050926 w 5824649"/>
                <a:gd name="connsiteY211" fmla="*/ 6049108 h 6286531"/>
                <a:gd name="connsiteX212" fmla="*/ 5022791 w 5824649"/>
                <a:gd name="connsiteY212" fmla="*/ 5950634 h 6286531"/>
                <a:gd name="connsiteX213" fmla="*/ 4994655 w 5824649"/>
                <a:gd name="connsiteY213" fmla="*/ 5866228 h 6286531"/>
                <a:gd name="connsiteX214" fmla="*/ 4966520 w 5824649"/>
                <a:gd name="connsiteY214" fmla="*/ 5838092 h 6286531"/>
                <a:gd name="connsiteX215" fmla="*/ 4924317 w 5824649"/>
                <a:gd name="connsiteY215" fmla="*/ 5753686 h 6286531"/>
                <a:gd name="connsiteX216" fmla="*/ 4910249 w 5824649"/>
                <a:gd name="connsiteY216" fmla="*/ 5711483 h 6286531"/>
                <a:gd name="connsiteX217" fmla="*/ 4882114 w 5824649"/>
                <a:gd name="connsiteY217" fmla="*/ 5669280 h 6286531"/>
                <a:gd name="connsiteX218" fmla="*/ 4868046 w 5824649"/>
                <a:gd name="connsiteY218" fmla="*/ 5627077 h 6286531"/>
                <a:gd name="connsiteX219" fmla="*/ 4839911 w 5824649"/>
                <a:gd name="connsiteY219" fmla="*/ 5584874 h 6286531"/>
                <a:gd name="connsiteX220" fmla="*/ 4783640 w 5824649"/>
                <a:gd name="connsiteY220" fmla="*/ 5472332 h 6286531"/>
                <a:gd name="connsiteX221" fmla="*/ 4769572 w 5824649"/>
                <a:gd name="connsiteY221" fmla="*/ 5416062 h 6286531"/>
                <a:gd name="connsiteX222" fmla="*/ 4741437 w 5824649"/>
                <a:gd name="connsiteY222" fmla="*/ 5331656 h 6286531"/>
                <a:gd name="connsiteX223" fmla="*/ 4713301 w 5824649"/>
                <a:gd name="connsiteY223" fmla="*/ 5247249 h 6286531"/>
                <a:gd name="connsiteX224" fmla="*/ 4685166 w 5824649"/>
                <a:gd name="connsiteY224" fmla="*/ 5162843 h 6286531"/>
                <a:gd name="connsiteX225" fmla="*/ 4671098 w 5824649"/>
                <a:gd name="connsiteY225" fmla="*/ 5120640 h 6286531"/>
                <a:gd name="connsiteX226" fmla="*/ 4642963 w 5824649"/>
                <a:gd name="connsiteY226" fmla="*/ 5064369 h 6286531"/>
                <a:gd name="connsiteX227" fmla="*/ 4628895 w 5824649"/>
                <a:gd name="connsiteY227" fmla="*/ 5022166 h 6286531"/>
                <a:gd name="connsiteX228" fmla="*/ 4572624 w 5824649"/>
                <a:gd name="connsiteY228" fmla="*/ 4937760 h 6286531"/>
                <a:gd name="connsiteX229" fmla="*/ 4530421 w 5824649"/>
                <a:gd name="connsiteY229" fmla="*/ 4867422 h 6286531"/>
                <a:gd name="connsiteX230" fmla="*/ 4516354 w 5824649"/>
                <a:gd name="connsiteY230" fmla="*/ 4825219 h 6286531"/>
                <a:gd name="connsiteX231" fmla="*/ 4488218 w 5824649"/>
                <a:gd name="connsiteY231" fmla="*/ 4797083 h 6286531"/>
                <a:gd name="connsiteX232" fmla="*/ 4431947 w 5824649"/>
                <a:gd name="connsiteY232" fmla="*/ 4726745 h 6286531"/>
                <a:gd name="connsiteX233" fmla="*/ 4389744 w 5824649"/>
                <a:gd name="connsiteY233" fmla="*/ 4712677 h 6286531"/>
                <a:gd name="connsiteX234" fmla="*/ 4305338 w 5824649"/>
                <a:gd name="connsiteY234" fmla="*/ 4726745 h 6286531"/>
                <a:gd name="connsiteX235" fmla="*/ 4235000 w 5824649"/>
                <a:gd name="connsiteY235" fmla="*/ 4783016 h 6286531"/>
                <a:gd name="connsiteX236" fmla="*/ 4178729 w 5824649"/>
                <a:gd name="connsiteY236" fmla="*/ 4867422 h 6286531"/>
                <a:gd name="connsiteX237" fmla="*/ 4136526 w 5824649"/>
                <a:gd name="connsiteY237" fmla="*/ 4895557 h 6286531"/>
                <a:gd name="connsiteX238" fmla="*/ 4066187 w 5824649"/>
                <a:gd name="connsiteY238" fmla="*/ 4994031 h 6286531"/>
                <a:gd name="connsiteX239" fmla="*/ 4009917 w 5824649"/>
                <a:gd name="connsiteY239" fmla="*/ 4951828 h 6286531"/>
                <a:gd name="connsiteX240" fmla="*/ 3967714 w 5824649"/>
                <a:gd name="connsiteY240" fmla="*/ 4923692 h 6286531"/>
                <a:gd name="connsiteX241" fmla="*/ 3897375 w 5824649"/>
                <a:gd name="connsiteY241" fmla="*/ 4853354 h 6286531"/>
                <a:gd name="connsiteX242" fmla="*/ 3812969 w 5824649"/>
                <a:gd name="connsiteY242" fmla="*/ 4825219 h 6286531"/>
                <a:gd name="connsiteX243" fmla="*/ 3461277 w 5824649"/>
                <a:gd name="connsiteY243" fmla="*/ 4881489 h 6286531"/>
                <a:gd name="connsiteX244" fmla="*/ 3419074 w 5824649"/>
                <a:gd name="connsiteY244" fmla="*/ 4909625 h 6286531"/>
                <a:gd name="connsiteX245" fmla="*/ 3376871 w 5824649"/>
                <a:gd name="connsiteY245" fmla="*/ 4923692 h 6286531"/>
                <a:gd name="connsiteX246" fmla="*/ 3390938 w 5824649"/>
                <a:gd name="connsiteY246" fmla="*/ 5162843 h 6286531"/>
                <a:gd name="connsiteX247" fmla="*/ 3405006 w 5824649"/>
                <a:gd name="connsiteY247" fmla="*/ 5205046 h 6286531"/>
                <a:gd name="connsiteX248" fmla="*/ 3419074 w 5824649"/>
                <a:gd name="connsiteY248" fmla="*/ 5275385 h 6286531"/>
                <a:gd name="connsiteX249" fmla="*/ 3433141 w 5824649"/>
                <a:gd name="connsiteY249" fmla="*/ 5331656 h 6286531"/>
                <a:gd name="connsiteX250" fmla="*/ 3419074 w 5824649"/>
                <a:gd name="connsiteY250" fmla="*/ 5416062 h 6286531"/>
                <a:gd name="connsiteX251" fmla="*/ 3264329 w 5824649"/>
                <a:gd name="connsiteY251" fmla="*/ 5373859 h 6286531"/>
                <a:gd name="connsiteX252" fmla="*/ 3250261 w 5824649"/>
                <a:gd name="connsiteY252" fmla="*/ 5036234 h 6286531"/>
                <a:gd name="connsiteX253" fmla="*/ 3193991 w 5824649"/>
                <a:gd name="connsiteY253" fmla="*/ 5120640 h 6286531"/>
                <a:gd name="connsiteX254" fmla="*/ 3165855 w 5824649"/>
                <a:gd name="connsiteY254" fmla="*/ 5148776 h 6286531"/>
                <a:gd name="connsiteX255" fmla="*/ 3123652 w 5824649"/>
                <a:gd name="connsiteY255" fmla="*/ 5444197 h 6286531"/>
                <a:gd name="connsiteX256" fmla="*/ 3025178 w 5824649"/>
                <a:gd name="connsiteY256" fmla="*/ 5430129 h 6286531"/>
                <a:gd name="connsiteX257" fmla="*/ 2940772 w 5824649"/>
                <a:gd name="connsiteY257" fmla="*/ 5373859 h 6286531"/>
                <a:gd name="connsiteX258" fmla="*/ 2870434 w 5824649"/>
                <a:gd name="connsiteY258" fmla="*/ 5627077 h 6286531"/>
                <a:gd name="connsiteX259" fmla="*/ 2814163 w 5824649"/>
                <a:gd name="connsiteY259" fmla="*/ 5683348 h 6286531"/>
                <a:gd name="connsiteX260" fmla="*/ 2786027 w 5824649"/>
                <a:gd name="connsiteY260" fmla="*/ 5711483 h 6286531"/>
                <a:gd name="connsiteX261" fmla="*/ 2645351 w 5824649"/>
                <a:gd name="connsiteY261" fmla="*/ 5739619 h 6286531"/>
                <a:gd name="connsiteX262" fmla="*/ 2589080 w 5824649"/>
                <a:gd name="connsiteY262" fmla="*/ 5809957 h 6286531"/>
                <a:gd name="connsiteX263" fmla="*/ 2575012 w 5824649"/>
                <a:gd name="connsiteY263" fmla="*/ 5866228 h 6286531"/>
                <a:gd name="connsiteX264" fmla="*/ 2532809 w 5824649"/>
                <a:gd name="connsiteY264" fmla="*/ 5894363 h 6286531"/>
                <a:gd name="connsiteX265" fmla="*/ 2490606 w 5824649"/>
                <a:gd name="connsiteY265" fmla="*/ 5880296 h 6286531"/>
                <a:gd name="connsiteX266" fmla="*/ 2448403 w 5824649"/>
                <a:gd name="connsiteY266" fmla="*/ 5809957 h 6286531"/>
                <a:gd name="connsiteX267" fmla="*/ 2434335 w 5824649"/>
                <a:gd name="connsiteY267" fmla="*/ 5739619 h 6286531"/>
                <a:gd name="connsiteX268" fmla="*/ 2420267 w 5824649"/>
                <a:gd name="connsiteY268" fmla="*/ 5584874 h 6286531"/>
                <a:gd name="connsiteX269" fmla="*/ 2335861 w 5824649"/>
                <a:gd name="connsiteY269" fmla="*/ 5641145 h 6286531"/>
                <a:gd name="connsiteX270" fmla="*/ 2223320 w 5824649"/>
                <a:gd name="connsiteY270" fmla="*/ 5809957 h 6286531"/>
                <a:gd name="connsiteX271" fmla="*/ 2209252 w 5824649"/>
                <a:gd name="connsiteY271" fmla="*/ 5852160 h 6286531"/>
                <a:gd name="connsiteX272" fmla="*/ 2138914 w 5824649"/>
                <a:gd name="connsiteY272" fmla="*/ 5894363 h 6286531"/>
                <a:gd name="connsiteX273" fmla="*/ 2068575 w 5824649"/>
                <a:gd name="connsiteY273" fmla="*/ 5880296 h 6286531"/>
                <a:gd name="connsiteX274" fmla="*/ 2026372 w 5824649"/>
                <a:gd name="connsiteY274" fmla="*/ 5866228 h 6286531"/>
                <a:gd name="connsiteX275" fmla="*/ 2012304 w 5824649"/>
                <a:gd name="connsiteY275" fmla="*/ 5824025 h 6286531"/>
                <a:gd name="connsiteX276" fmla="*/ 1941966 w 5824649"/>
                <a:gd name="connsiteY276" fmla="*/ 5781822 h 6286531"/>
                <a:gd name="connsiteX277" fmla="*/ 1927898 w 5824649"/>
                <a:gd name="connsiteY277" fmla="*/ 5824025 h 6286531"/>
                <a:gd name="connsiteX278" fmla="*/ 1899763 w 5824649"/>
                <a:gd name="connsiteY278" fmla="*/ 5866228 h 6286531"/>
                <a:gd name="connsiteX279" fmla="*/ 1857560 w 5824649"/>
                <a:gd name="connsiteY279" fmla="*/ 5964702 h 6286531"/>
                <a:gd name="connsiteX280" fmla="*/ 1787221 w 5824649"/>
                <a:gd name="connsiteY280" fmla="*/ 5936566 h 6286531"/>
                <a:gd name="connsiteX281" fmla="*/ 1730951 w 5824649"/>
                <a:gd name="connsiteY281" fmla="*/ 5852160 h 6286531"/>
                <a:gd name="connsiteX282" fmla="*/ 1716883 w 5824649"/>
                <a:gd name="connsiteY282" fmla="*/ 5711483 h 6286531"/>
                <a:gd name="connsiteX283" fmla="*/ 1688747 w 5824649"/>
                <a:gd name="connsiteY283" fmla="*/ 5669280 h 6286531"/>
                <a:gd name="connsiteX284" fmla="*/ 1604341 w 5824649"/>
                <a:gd name="connsiteY284" fmla="*/ 5683348 h 6286531"/>
                <a:gd name="connsiteX285" fmla="*/ 1519935 w 5824649"/>
                <a:gd name="connsiteY285" fmla="*/ 5809957 h 6286531"/>
                <a:gd name="connsiteX286" fmla="*/ 1491800 w 5824649"/>
                <a:gd name="connsiteY286" fmla="*/ 5852160 h 6286531"/>
                <a:gd name="connsiteX287" fmla="*/ 1435529 w 5824649"/>
                <a:gd name="connsiteY287" fmla="*/ 5978769 h 6286531"/>
                <a:gd name="connsiteX288" fmla="*/ 1238581 w 5824649"/>
                <a:gd name="connsiteY288" fmla="*/ 5936566 h 6286531"/>
                <a:gd name="connsiteX289" fmla="*/ 1196378 w 5824649"/>
                <a:gd name="connsiteY289" fmla="*/ 5894363 h 6286531"/>
                <a:gd name="connsiteX290" fmla="*/ 1168243 w 5824649"/>
                <a:gd name="connsiteY290" fmla="*/ 5809957 h 6286531"/>
                <a:gd name="connsiteX291" fmla="*/ 1154175 w 5824649"/>
                <a:gd name="connsiteY291" fmla="*/ 5767754 h 6286531"/>
                <a:gd name="connsiteX292" fmla="*/ 1140107 w 5824649"/>
                <a:gd name="connsiteY292" fmla="*/ 5711483 h 6286531"/>
                <a:gd name="connsiteX293" fmla="*/ 1111972 w 5824649"/>
                <a:gd name="connsiteY293" fmla="*/ 5627077 h 6286531"/>
                <a:gd name="connsiteX294" fmla="*/ 1097904 w 5824649"/>
                <a:gd name="connsiteY294" fmla="*/ 5500468 h 6286531"/>
                <a:gd name="connsiteX295" fmla="*/ 1083837 w 5824649"/>
                <a:gd name="connsiteY295" fmla="*/ 5430129 h 6286531"/>
                <a:gd name="connsiteX296" fmla="*/ 1069769 w 5824649"/>
                <a:gd name="connsiteY296" fmla="*/ 5176911 h 6286531"/>
                <a:gd name="connsiteX297" fmla="*/ 1027566 w 5824649"/>
                <a:gd name="connsiteY297" fmla="*/ 5022166 h 6286531"/>
                <a:gd name="connsiteX298" fmla="*/ 999431 w 5824649"/>
                <a:gd name="connsiteY298" fmla="*/ 4937760 h 6286531"/>
                <a:gd name="connsiteX299" fmla="*/ 999431 w 5824649"/>
                <a:gd name="connsiteY299" fmla="*/ 4783016 h 6286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</a:cxnLst>
              <a:rect l="l" t="t" r="r" b="b"/>
              <a:pathLst>
                <a:path w="5824649" h="6286531">
                  <a:moveTo>
                    <a:pt x="1154175" y="5809957"/>
                  </a:moveTo>
                  <a:cubicBezTo>
                    <a:pt x="1164885" y="5756411"/>
                    <a:pt x="1182311" y="5678178"/>
                    <a:pt x="1182311" y="5627077"/>
                  </a:cubicBezTo>
                  <a:cubicBezTo>
                    <a:pt x="1182311" y="5523807"/>
                    <a:pt x="1181052" y="5420060"/>
                    <a:pt x="1168243" y="5317588"/>
                  </a:cubicBezTo>
                  <a:cubicBezTo>
                    <a:pt x="1166598" y="5304427"/>
                    <a:pt x="1151970" y="5295384"/>
                    <a:pt x="1140107" y="5289452"/>
                  </a:cubicBezTo>
                  <a:cubicBezTo>
                    <a:pt x="1122814" y="5280806"/>
                    <a:pt x="1102594" y="5280074"/>
                    <a:pt x="1083837" y="5275385"/>
                  </a:cubicBezTo>
                  <a:cubicBezTo>
                    <a:pt x="1018883" y="5210431"/>
                    <a:pt x="1078912" y="5282178"/>
                    <a:pt x="1041634" y="5120640"/>
                  </a:cubicBezTo>
                  <a:cubicBezTo>
                    <a:pt x="1036918" y="5100206"/>
                    <a:pt x="1021759" y="5083644"/>
                    <a:pt x="1013498" y="5064369"/>
                  </a:cubicBezTo>
                  <a:cubicBezTo>
                    <a:pt x="986105" y="5000452"/>
                    <a:pt x="1018085" y="5040819"/>
                    <a:pt x="971295" y="4994031"/>
                  </a:cubicBezTo>
                  <a:cubicBezTo>
                    <a:pt x="1002981" y="4455386"/>
                    <a:pt x="971295" y="5111550"/>
                    <a:pt x="971295" y="4248443"/>
                  </a:cubicBezTo>
                  <a:cubicBezTo>
                    <a:pt x="971295" y="4219920"/>
                    <a:pt x="960725" y="4178409"/>
                    <a:pt x="985363" y="4164037"/>
                  </a:cubicBezTo>
                  <a:cubicBezTo>
                    <a:pt x="1030102" y="4137939"/>
                    <a:pt x="1088526" y="4154658"/>
                    <a:pt x="1140107" y="4149969"/>
                  </a:cubicBezTo>
                  <a:cubicBezTo>
                    <a:pt x="1135418" y="4126523"/>
                    <a:pt x="1134435" y="4102019"/>
                    <a:pt x="1126040" y="4079631"/>
                  </a:cubicBezTo>
                  <a:cubicBezTo>
                    <a:pt x="1118819" y="4060374"/>
                    <a:pt x="1087681" y="4022726"/>
                    <a:pt x="1069769" y="4009292"/>
                  </a:cubicBezTo>
                  <a:cubicBezTo>
                    <a:pt x="992376" y="3951247"/>
                    <a:pt x="1008956" y="3960886"/>
                    <a:pt x="943160" y="3938954"/>
                  </a:cubicBezTo>
                  <a:cubicBezTo>
                    <a:pt x="929092" y="3924886"/>
                    <a:pt x="919972" y="3902602"/>
                    <a:pt x="900957" y="3896751"/>
                  </a:cubicBezTo>
                  <a:cubicBezTo>
                    <a:pt x="855915" y="3882892"/>
                    <a:pt x="795503" y="3913992"/>
                    <a:pt x="760280" y="3882683"/>
                  </a:cubicBezTo>
                  <a:cubicBezTo>
                    <a:pt x="735497" y="3860654"/>
                    <a:pt x="766891" y="3816518"/>
                    <a:pt x="774347" y="3784209"/>
                  </a:cubicBezTo>
                  <a:cubicBezTo>
                    <a:pt x="801735" y="3665525"/>
                    <a:pt x="789248" y="3701457"/>
                    <a:pt x="915024" y="3685736"/>
                  </a:cubicBezTo>
                  <a:cubicBezTo>
                    <a:pt x="910335" y="3652911"/>
                    <a:pt x="911442" y="3618718"/>
                    <a:pt x="900957" y="3587262"/>
                  </a:cubicBezTo>
                  <a:cubicBezTo>
                    <a:pt x="892700" y="3562490"/>
                    <a:pt x="829809" y="3536294"/>
                    <a:pt x="816551" y="3530991"/>
                  </a:cubicBezTo>
                  <a:cubicBezTo>
                    <a:pt x="730729" y="3496663"/>
                    <a:pt x="727917" y="3502252"/>
                    <a:pt x="633671" y="3488788"/>
                  </a:cubicBezTo>
                  <a:cubicBezTo>
                    <a:pt x="628982" y="3474720"/>
                    <a:pt x="627232" y="3459300"/>
                    <a:pt x="619603" y="3446585"/>
                  </a:cubicBezTo>
                  <a:cubicBezTo>
                    <a:pt x="612779" y="3435212"/>
                    <a:pt x="596124" y="3430868"/>
                    <a:pt x="591467" y="3418449"/>
                  </a:cubicBezTo>
                  <a:cubicBezTo>
                    <a:pt x="581452" y="3391742"/>
                    <a:pt x="582994" y="3362012"/>
                    <a:pt x="577400" y="3334043"/>
                  </a:cubicBezTo>
                  <a:cubicBezTo>
                    <a:pt x="568568" y="3289884"/>
                    <a:pt x="562672" y="3275791"/>
                    <a:pt x="549264" y="3235569"/>
                  </a:cubicBezTo>
                  <a:cubicBezTo>
                    <a:pt x="553953" y="3212123"/>
                    <a:pt x="557533" y="3188427"/>
                    <a:pt x="563332" y="3165231"/>
                  </a:cubicBezTo>
                  <a:cubicBezTo>
                    <a:pt x="566929" y="3150845"/>
                    <a:pt x="566915" y="3133513"/>
                    <a:pt x="577400" y="3123028"/>
                  </a:cubicBezTo>
                  <a:cubicBezTo>
                    <a:pt x="587885" y="3112543"/>
                    <a:pt x="605535" y="3113649"/>
                    <a:pt x="619603" y="3108960"/>
                  </a:cubicBezTo>
                  <a:cubicBezTo>
                    <a:pt x="680563" y="3113649"/>
                    <a:pt x="743827" y="3140280"/>
                    <a:pt x="802483" y="3123028"/>
                  </a:cubicBezTo>
                  <a:cubicBezTo>
                    <a:pt x="834924" y="3113487"/>
                    <a:pt x="839997" y="3066757"/>
                    <a:pt x="858754" y="3038622"/>
                  </a:cubicBezTo>
                  <a:lnTo>
                    <a:pt x="886889" y="2996419"/>
                  </a:lnTo>
                  <a:cubicBezTo>
                    <a:pt x="882200" y="2907323"/>
                    <a:pt x="880898" y="2817985"/>
                    <a:pt x="872821" y="2729132"/>
                  </a:cubicBezTo>
                  <a:cubicBezTo>
                    <a:pt x="868436" y="2680895"/>
                    <a:pt x="856828" y="2691557"/>
                    <a:pt x="830618" y="2658794"/>
                  </a:cubicBezTo>
                  <a:cubicBezTo>
                    <a:pt x="820056" y="2645592"/>
                    <a:pt x="813045" y="2629793"/>
                    <a:pt x="802483" y="2616591"/>
                  </a:cubicBezTo>
                  <a:cubicBezTo>
                    <a:pt x="794197" y="2606234"/>
                    <a:pt x="782632" y="2598813"/>
                    <a:pt x="774347" y="2588456"/>
                  </a:cubicBezTo>
                  <a:cubicBezTo>
                    <a:pt x="763785" y="2575253"/>
                    <a:pt x="756356" y="2559778"/>
                    <a:pt x="746212" y="2546252"/>
                  </a:cubicBezTo>
                  <a:cubicBezTo>
                    <a:pt x="714133" y="2503480"/>
                    <a:pt x="671648" y="2467464"/>
                    <a:pt x="647738" y="2419643"/>
                  </a:cubicBezTo>
                  <a:cubicBezTo>
                    <a:pt x="638360" y="2400886"/>
                    <a:pt x="631792" y="2380437"/>
                    <a:pt x="619603" y="2363372"/>
                  </a:cubicBezTo>
                  <a:cubicBezTo>
                    <a:pt x="530073" y="2238029"/>
                    <a:pt x="625574" y="2415527"/>
                    <a:pt x="535197" y="2264899"/>
                  </a:cubicBezTo>
                  <a:cubicBezTo>
                    <a:pt x="519013" y="2237925"/>
                    <a:pt x="492994" y="2180492"/>
                    <a:pt x="492994" y="2180492"/>
                  </a:cubicBezTo>
                  <a:cubicBezTo>
                    <a:pt x="396524" y="2212649"/>
                    <a:pt x="516259" y="2174676"/>
                    <a:pt x="380452" y="2208628"/>
                  </a:cubicBezTo>
                  <a:cubicBezTo>
                    <a:pt x="366066" y="2212225"/>
                    <a:pt x="352507" y="2218622"/>
                    <a:pt x="338249" y="2222696"/>
                  </a:cubicBezTo>
                  <a:cubicBezTo>
                    <a:pt x="214600" y="2258024"/>
                    <a:pt x="340963" y="2217101"/>
                    <a:pt x="239775" y="2250831"/>
                  </a:cubicBezTo>
                  <a:cubicBezTo>
                    <a:pt x="225707" y="2246142"/>
                    <a:pt x="210535" y="2243964"/>
                    <a:pt x="197572" y="2236763"/>
                  </a:cubicBezTo>
                  <a:cubicBezTo>
                    <a:pt x="168013" y="2220341"/>
                    <a:pt x="113166" y="2180492"/>
                    <a:pt x="113166" y="2180492"/>
                  </a:cubicBezTo>
                  <a:cubicBezTo>
                    <a:pt x="26570" y="2050596"/>
                    <a:pt x="137076" y="2210380"/>
                    <a:pt x="56895" y="2110154"/>
                  </a:cubicBezTo>
                  <a:cubicBezTo>
                    <a:pt x="46333" y="2096952"/>
                    <a:pt x="38138" y="2082019"/>
                    <a:pt x="28760" y="2067951"/>
                  </a:cubicBezTo>
                  <a:cubicBezTo>
                    <a:pt x="2640" y="1963474"/>
                    <a:pt x="0" y="1977707"/>
                    <a:pt x="28760" y="1814732"/>
                  </a:cubicBezTo>
                  <a:cubicBezTo>
                    <a:pt x="31698" y="1798082"/>
                    <a:pt x="46333" y="1785731"/>
                    <a:pt x="56895" y="1772529"/>
                  </a:cubicBezTo>
                  <a:cubicBezTo>
                    <a:pt x="74340" y="1750722"/>
                    <a:pt x="102863" y="1728445"/>
                    <a:pt x="127234" y="1716259"/>
                  </a:cubicBezTo>
                  <a:cubicBezTo>
                    <a:pt x="140497" y="1709627"/>
                    <a:pt x="156174" y="1708823"/>
                    <a:pt x="169437" y="1702191"/>
                  </a:cubicBezTo>
                  <a:cubicBezTo>
                    <a:pt x="184559" y="1694630"/>
                    <a:pt x="196100" y="1680716"/>
                    <a:pt x="211640" y="1674056"/>
                  </a:cubicBezTo>
                  <a:cubicBezTo>
                    <a:pt x="229411" y="1666440"/>
                    <a:pt x="249321" y="1665300"/>
                    <a:pt x="267911" y="1659988"/>
                  </a:cubicBezTo>
                  <a:cubicBezTo>
                    <a:pt x="410628" y="1619211"/>
                    <a:pt x="161988" y="1654634"/>
                    <a:pt x="549264" y="1631852"/>
                  </a:cubicBezTo>
                  <a:cubicBezTo>
                    <a:pt x="553953" y="1514621"/>
                    <a:pt x="545492" y="1396120"/>
                    <a:pt x="563332" y="1280160"/>
                  </a:cubicBezTo>
                  <a:cubicBezTo>
                    <a:pt x="565587" y="1265504"/>
                    <a:pt x="592819" y="1273721"/>
                    <a:pt x="605535" y="1266092"/>
                  </a:cubicBezTo>
                  <a:cubicBezTo>
                    <a:pt x="616908" y="1259268"/>
                    <a:pt x="624292" y="1247335"/>
                    <a:pt x="633671" y="1237957"/>
                  </a:cubicBezTo>
                  <a:cubicBezTo>
                    <a:pt x="658477" y="1241058"/>
                    <a:pt x="764215" y="1249691"/>
                    <a:pt x="802483" y="1266092"/>
                  </a:cubicBezTo>
                  <a:cubicBezTo>
                    <a:pt x="818023" y="1272752"/>
                    <a:pt x="829236" y="1287361"/>
                    <a:pt x="844686" y="1294228"/>
                  </a:cubicBezTo>
                  <a:cubicBezTo>
                    <a:pt x="871787" y="1306273"/>
                    <a:pt x="900957" y="1312985"/>
                    <a:pt x="929092" y="1322363"/>
                  </a:cubicBezTo>
                  <a:cubicBezTo>
                    <a:pt x="943160" y="1327052"/>
                    <a:pt x="958957" y="1328206"/>
                    <a:pt x="971295" y="1336431"/>
                  </a:cubicBezTo>
                  <a:lnTo>
                    <a:pt x="1013498" y="1364566"/>
                  </a:lnTo>
                  <a:cubicBezTo>
                    <a:pt x="1055701" y="1359877"/>
                    <a:pt x="1100681" y="1366269"/>
                    <a:pt x="1140107" y="1350499"/>
                  </a:cubicBezTo>
                  <a:cubicBezTo>
                    <a:pt x="1153875" y="1344992"/>
                    <a:pt x="1147543" y="1321559"/>
                    <a:pt x="1154175" y="1308296"/>
                  </a:cubicBezTo>
                  <a:cubicBezTo>
                    <a:pt x="1161736" y="1293173"/>
                    <a:pt x="1172932" y="1280160"/>
                    <a:pt x="1182311" y="1266092"/>
                  </a:cubicBezTo>
                  <a:cubicBezTo>
                    <a:pt x="1177622" y="1237957"/>
                    <a:pt x="1178258" y="1208393"/>
                    <a:pt x="1168243" y="1181686"/>
                  </a:cubicBezTo>
                  <a:cubicBezTo>
                    <a:pt x="1155561" y="1147869"/>
                    <a:pt x="1123688" y="1152375"/>
                    <a:pt x="1097904" y="1139483"/>
                  </a:cubicBezTo>
                  <a:cubicBezTo>
                    <a:pt x="1088036" y="1134549"/>
                    <a:pt x="1003960" y="1084023"/>
                    <a:pt x="985363" y="1069145"/>
                  </a:cubicBezTo>
                  <a:cubicBezTo>
                    <a:pt x="975006" y="1060859"/>
                    <a:pt x="967584" y="1049295"/>
                    <a:pt x="957227" y="1041009"/>
                  </a:cubicBezTo>
                  <a:cubicBezTo>
                    <a:pt x="918270" y="1009843"/>
                    <a:pt x="917395" y="1013664"/>
                    <a:pt x="872821" y="998806"/>
                  </a:cubicBezTo>
                  <a:cubicBezTo>
                    <a:pt x="844686" y="970671"/>
                    <a:pt x="810486" y="947507"/>
                    <a:pt x="788415" y="914400"/>
                  </a:cubicBezTo>
                  <a:cubicBezTo>
                    <a:pt x="769658" y="886265"/>
                    <a:pt x="756054" y="853904"/>
                    <a:pt x="732144" y="829994"/>
                  </a:cubicBezTo>
                  <a:lnTo>
                    <a:pt x="647738" y="745588"/>
                  </a:lnTo>
                  <a:lnTo>
                    <a:pt x="619603" y="717452"/>
                  </a:lnTo>
                  <a:cubicBezTo>
                    <a:pt x="614914" y="703384"/>
                    <a:pt x="609609" y="689507"/>
                    <a:pt x="605535" y="675249"/>
                  </a:cubicBezTo>
                  <a:cubicBezTo>
                    <a:pt x="592073" y="628135"/>
                    <a:pt x="585616" y="579141"/>
                    <a:pt x="563332" y="534572"/>
                  </a:cubicBezTo>
                  <a:cubicBezTo>
                    <a:pt x="528565" y="465039"/>
                    <a:pt x="541829" y="498196"/>
                    <a:pt x="521129" y="436099"/>
                  </a:cubicBezTo>
                  <a:cubicBezTo>
                    <a:pt x="500152" y="310232"/>
                    <a:pt x="478926" y="213503"/>
                    <a:pt x="478926" y="84406"/>
                  </a:cubicBezTo>
                  <a:cubicBezTo>
                    <a:pt x="478926" y="55883"/>
                    <a:pt x="488305" y="28135"/>
                    <a:pt x="492994" y="0"/>
                  </a:cubicBezTo>
                  <a:cubicBezTo>
                    <a:pt x="530508" y="4689"/>
                    <a:pt x="568569" y="6147"/>
                    <a:pt x="605535" y="14068"/>
                  </a:cubicBezTo>
                  <a:cubicBezTo>
                    <a:pt x="634534" y="20282"/>
                    <a:pt x="689941" y="42203"/>
                    <a:pt x="689941" y="42203"/>
                  </a:cubicBezTo>
                  <a:cubicBezTo>
                    <a:pt x="718890" y="71152"/>
                    <a:pt x="735335" y="90250"/>
                    <a:pt x="774347" y="112542"/>
                  </a:cubicBezTo>
                  <a:cubicBezTo>
                    <a:pt x="787222" y="119899"/>
                    <a:pt x="802483" y="121920"/>
                    <a:pt x="816551" y="126609"/>
                  </a:cubicBezTo>
                  <a:cubicBezTo>
                    <a:pt x="887839" y="197900"/>
                    <a:pt x="795580" y="114026"/>
                    <a:pt x="886889" y="168812"/>
                  </a:cubicBezTo>
                  <a:cubicBezTo>
                    <a:pt x="898262" y="175636"/>
                    <a:pt x="903161" y="191017"/>
                    <a:pt x="915024" y="196948"/>
                  </a:cubicBezTo>
                  <a:cubicBezTo>
                    <a:pt x="941550" y="210211"/>
                    <a:pt x="999431" y="225083"/>
                    <a:pt x="999431" y="225083"/>
                  </a:cubicBezTo>
                  <a:cubicBezTo>
                    <a:pt x="1013499" y="234462"/>
                    <a:pt x="1026184" y="246352"/>
                    <a:pt x="1041634" y="253219"/>
                  </a:cubicBezTo>
                  <a:cubicBezTo>
                    <a:pt x="1068735" y="265264"/>
                    <a:pt x="1101364" y="264903"/>
                    <a:pt x="1126040" y="281354"/>
                  </a:cubicBezTo>
                  <a:cubicBezTo>
                    <a:pt x="1140108" y="290732"/>
                    <a:pt x="1152793" y="302622"/>
                    <a:pt x="1168243" y="309489"/>
                  </a:cubicBezTo>
                  <a:cubicBezTo>
                    <a:pt x="1195344" y="321534"/>
                    <a:pt x="1227973" y="321174"/>
                    <a:pt x="1252649" y="337625"/>
                  </a:cubicBezTo>
                  <a:cubicBezTo>
                    <a:pt x="1373597" y="418256"/>
                    <a:pt x="1220570" y="321585"/>
                    <a:pt x="1337055" y="379828"/>
                  </a:cubicBezTo>
                  <a:cubicBezTo>
                    <a:pt x="1352177" y="387389"/>
                    <a:pt x="1364136" y="400402"/>
                    <a:pt x="1379258" y="407963"/>
                  </a:cubicBezTo>
                  <a:cubicBezTo>
                    <a:pt x="1401745" y="419207"/>
                    <a:pt x="1456697" y="430089"/>
                    <a:pt x="1477732" y="436099"/>
                  </a:cubicBezTo>
                  <a:cubicBezTo>
                    <a:pt x="1491990" y="440173"/>
                    <a:pt x="1505867" y="445477"/>
                    <a:pt x="1519935" y="450166"/>
                  </a:cubicBezTo>
                  <a:cubicBezTo>
                    <a:pt x="1621790" y="518070"/>
                    <a:pt x="1574096" y="491315"/>
                    <a:pt x="1660612" y="534572"/>
                  </a:cubicBezTo>
                  <a:cubicBezTo>
                    <a:pt x="1679369" y="553329"/>
                    <a:pt x="1694812" y="576129"/>
                    <a:pt x="1716883" y="590843"/>
                  </a:cubicBezTo>
                  <a:cubicBezTo>
                    <a:pt x="1767624" y="624671"/>
                    <a:pt x="1804949" y="645570"/>
                    <a:pt x="1843492" y="703385"/>
                  </a:cubicBezTo>
                  <a:cubicBezTo>
                    <a:pt x="1852870" y="717453"/>
                    <a:pt x="1860624" y="732751"/>
                    <a:pt x="1871627" y="745588"/>
                  </a:cubicBezTo>
                  <a:cubicBezTo>
                    <a:pt x="1888890" y="765728"/>
                    <a:pt x="1913184" y="779788"/>
                    <a:pt x="1927898" y="801859"/>
                  </a:cubicBezTo>
                  <a:cubicBezTo>
                    <a:pt x="1993547" y="900333"/>
                    <a:pt x="1956034" y="867508"/>
                    <a:pt x="2026372" y="914400"/>
                  </a:cubicBezTo>
                  <a:cubicBezTo>
                    <a:pt x="2037407" y="936470"/>
                    <a:pt x="2062757" y="992988"/>
                    <a:pt x="2082643" y="1012874"/>
                  </a:cubicBezTo>
                  <a:cubicBezTo>
                    <a:pt x="2094598" y="1024829"/>
                    <a:pt x="2111644" y="1030447"/>
                    <a:pt x="2124846" y="1041009"/>
                  </a:cubicBezTo>
                  <a:cubicBezTo>
                    <a:pt x="2135203" y="1049295"/>
                    <a:pt x="2141945" y="1061788"/>
                    <a:pt x="2152981" y="1069145"/>
                  </a:cubicBezTo>
                  <a:cubicBezTo>
                    <a:pt x="2240790" y="1127685"/>
                    <a:pt x="2176435" y="1073838"/>
                    <a:pt x="2251455" y="1111348"/>
                  </a:cubicBezTo>
                  <a:cubicBezTo>
                    <a:pt x="2266577" y="1118909"/>
                    <a:pt x="2278208" y="1132616"/>
                    <a:pt x="2293658" y="1139483"/>
                  </a:cubicBezTo>
                  <a:cubicBezTo>
                    <a:pt x="2320759" y="1151528"/>
                    <a:pt x="2378064" y="1167619"/>
                    <a:pt x="2378064" y="1167619"/>
                  </a:cubicBezTo>
                  <a:cubicBezTo>
                    <a:pt x="2387443" y="1176997"/>
                    <a:pt x="2394337" y="1189823"/>
                    <a:pt x="2406200" y="1195754"/>
                  </a:cubicBezTo>
                  <a:cubicBezTo>
                    <a:pt x="2432726" y="1209017"/>
                    <a:pt x="2462471" y="1214511"/>
                    <a:pt x="2490606" y="1223889"/>
                  </a:cubicBezTo>
                  <a:lnTo>
                    <a:pt x="2532809" y="1237957"/>
                  </a:lnTo>
                  <a:cubicBezTo>
                    <a:pt x="2546877" y="1242646"/>
                    <a:pt x="2561749" y="1245394"/>
                    <a:pt x="2575012" y="1252025"/>
                  </a:cubicBezTo>
                  <a:cubicBezTo>
                    <a:pt x="2593769" y="1261403"/>
                    <a:pt x="2611388" y="1273528"/>
                    <a:pt x="2631283" y="1280160"/>
                  </a:cubicBezTo>
                  <a:cubicBezTo>
                    <a:pt x="2653966" y="1287721"/>
                    <a:pt x="2678425" y="1288429"/>
                    <a:pt x="2701621" y="1294228"/>
                  </a:cubicBezTo>
                  <a:cubicBezTo>
                    <a:pt x="2716007" y="1297825"/>
                    <a:pt x="2729283" y="1305388"/>
                    <a:pt x="2743824" y="1308296"/>
                  </a:cubicBezTo>
                  <a:cubicBezTo>
                    <a:pt x="2828441" y="1325219"/>
                    <a:pt x="2895305" y="1324476"/>
                    <a:pt x="2982975" y="1336431"/>
                  </a:cubicBezTo>
                  <a:cubicBezTo>
                    <a:pt x="3349475" y="1386408"/>
                    <a:pt x="2961874" y="1347301"/>
                    <a:pt x="3306532" y="1378634"/>
                  </a:cubicBezTo>
                  <a:cubicBezTo>
                    <a:pt x="3353424" y="1388012"/>
                    <a:pt x="3399757" y="1400837"/>
                    <a:pt x="3447209" y="1406769"/>
                  </a:cubicBezTo>
                  <a:cubicBezTo>
                    <a:pt x="4048340" y="1481912"/>
                    <a:pt x="3521947" y="1420477"/>
                    <a:pt x="5036858" y="1434905"/>
                  </a:cubicBezTo>
                  <a:cubicBezTo>
                    <a:pt x="5053907" y="1437746"/>
                    <a:pt x="5136826" y="1447055"/>
                    <a:pt x="5163467" y="1463040"/>
                  </a:cubicBezTo>
                  <a:cubicBezTo>
                    <a:pt x="5174840" y="1469864"/>
                    <a:pt x="5182224" y="1481797"/>
                    <a:pt x="5191603" y="1491176"/>
                  </a:cubicBezTo>
                  <a:cubicBezTo>
                    <a:pt x="5196292" y="1505244"/>
                    <a:pt x="5198470" y="1520416"/>
                    <a:pt x="5205671" y="1533379"/>
                  </a:cubicBezTo>
                  <a:cubicBezTo>
                    <a:pt x="5222093" y="1562938"/>
                    <a:pt x="5251248" y="1585706"/>
                    <a:pt x="5261941" y="1617785"/>
                  </a:cubicBezTo>
                  <a:cubicBezTo>
                    <a:pt x="5295424" y="1718231"/>
                    <a:pt x="5273626" y="1677515"/>
                    <a:pt x="5318212" y="1744394"/>
                  </a:cubicBezTo>
                  <a:cubicBezTo>
                    <a:pt x="5313523" y="1833489"/>
                    <a:pt x="5312221" y="1922828"/>
                    <a:pt x="5304144" y="2011680"/>
                  </a:cubicBezTo>
                  <a:cubicBezTo>
                    <a:pt x="5302802" y="2026448"/>
                    <a:pt x="5293979" y="2039577"/>
                    <a:pt x="5290077" y="2053883"/>
                  </a:cubicBezTo>
                  <a:cubicBezTo>
                    <a:pt x="5265865" y="2142662"/>
                    <a:pt x="5272788" y="2183717"/>
                    <a:pt x="5205671" y="2250831"/>
                  </a:cubicBezTo>
                  <a:cubicBezTo>
                    <a:pt x="5196292" y="2260209"/>
                    <a:pt x="5188908" y="2272142"/>
                    <a:pt x="5177535" y="2278966"/>
                  </a:cubicBezTo>
                  <a:cubicBezTo>
                    <a:pt x="5164819" y="2286595"/>
                    <a:pt x="5149400" y="2288345"/>
                    <a:pt x="5135332" y="2293034"/>
                  </a:cubicBezTo>
                  <a:cubicBezTo>
                    <a:pt x="5104219" y="2324147"/>
                    <a:pt x="5090098" y="2343786"/>
                    <a:pt x="5050926" y="2363372"/>
                  </a:cubicBezTo>
                  <a:cubicBezTo>
                    <a:pt x="5037663" y="2370004"/>
                    <a:pt x="5021986" y="2370808"/>
                    <a:pt x="5008723" y="2377440"/>
                  </a:cubicBezTo>
                  <a:cubicBezTo>
                    <a:pt x="4911576" y="2426015"/>
                    <a:pt x="5027357" y="2390368"/>
                    <a:pt x="4910249" y="2419643"/>
                  </a:cubicBezTo>
                  <a:cubicBezTo>
                    <a:pt x="4828609" y="2474071"/>
                    <a:pt x="4908020" y="2429896"/>
                    <a:pt x="4769572" y="2461846"/>
                  </a:cubicBezTo>
                  <a:cubicBezTo>
                    <a:pt x="4740674" y="2468515"/>
                    <a:pt x="4713301" y="2480604"/>
                    <a:pt x="4685166" y="2489982"/>
                  </a:cubicBezTo>
                  <a:lnTo>
                    <a:pt x="4642963" y="2504049"/>
                  </a:lnTo>
                  <a:cubicBezTo>
                    <a:pt x="4573173" y="2550577"/>
                    <a:pt x="4612712" y="2520232"/>
                    <a:pt x="4530421" y="2602523"/>
                  </a:cubicBezTo>
                  <a:lnTo>
                    <a:pt x="4502286" y="2630659"/>
                  </a:lnTo>
                  <a:cubicBezTo>
                    <a:pt x="4497597" y="2644727"/>
                    <a:pt x="4498703" y="2662377"/>
                    <a:pt x="4488218" y="2672862"/>
                  </a:cubicBezTo>
                  <a:cubicBezTo>
                    <a:pt x="4442375" y="2718705"/>
                    <a:pt x="4380426" y="2742013"/>
                    <a:pt x="4319406" y="2757268"/>
                  </a:cubicBezTo>
                  <a:cubicBezTo>
                    <a:pt x="4121312" y="2806793"/>
                    <a:pt x="4313559" y="2745151"/>
                    <a:pt x="4192797" y="2785403"/>
                  </a:cubicBezTo>
                  <a:cubicBezTo>
                    <a:pt x="4178729" y="2794782"/>
                    <a:pt x="4159973" y="2799471"/>
                    <a:pt x="4150594" y="2813539"/>
                  </a:cubicBezTo>
                  <a:cubicBezTo>
                    <a:pt x="4141203" y="2827625"/>
                    <a:pt x="4122597" y="2953798"/>
                    <a:pt x="4122458" y="2954216"/>
                  </a:cubicBezTo>
                  <a:cubicBezTo>
                    <a:pt x="4117112" y="2970256"/>
                    <a:pt x="4103701" y="2982351"/>
                    <a:pt x="4094323" y="2996419"/>
                  </a:cubicBezTo>
                  <a:cubicBezTo>
                    <a:pt x="4089815" y="3014450"/>
                    <a:pt x="4076278" y="3074709"/>
                    <a:pt x="4066187" y="3094892"/>
                  </a:cubicBezTo>
                  <a:cubicBezTo>
                    <a:pt x="4058626" y="3110015"/>
                    <a:pt x="4045613" y="3121973"/>
                    <a:pt x="4038052" y="3137096"/>
                  </a:cubicBezTo>
                  <a:cubicBezTo>
                    <a:pt x="4031420" y="3150359"/>
                    <a:pt x="4030616" y="3166036"/>
                    <a:pt x="4023984" y="3179299"/>
                  </a:cubicBezTo>
                  <a:cubicBezTo>
                    <a:pt x="4016423" y="3194421"/>
                    <a:pt x="4003410" y="3206380"/>
                    <a:pt x="3995849" y="3221502"/>
                  </a:cubicBezTo>
                  <a:cubicBezTo>
                    <a:pt x="3985756" y="3241688"/>
                    <a:pt x="3972222" y="3301941"/>
                    <a:pt x="3967714" y="3319976"/>
                  </a:cubicBezTo>
                  <a:cubicBezTo>
                    <a:pt x="3972403" y="3395004"/>
                    <a:pt x="3973912" y="3470298"/>
                    <a:pt x="3981781" y="3545059"/>
                  </a:cubicBezTo>
                  <a:cubicBezTo>
                    <a:pt x="3983333" y="3559806"/>
                    <a:pt x="3988648" y="3574299"/>
                    <a:pt x="3995849" y="3587262"/>
                  </a:cubicBezTo>
                  <a:cubicBezTo>
                    <a:pt x="4012271" y="3616821"/>
                    <a:pt x="4033363" y="3643533"/>
                    <a:pt x="4052120" y="3671668"/>
                  </a:cubicBezTo>
                  <a:lnTo>
                    <a:pt x="4080255" y="3713871"/>
                  </a:lnTo>
                  <a:lnTo>
                    <a:pt x="4108391" y="3756074"/>
                  </a:lnTo>
                  <a:cubicBezTo>
                    <a:pt x="4113080" y="3774831"/>
                    <a:pt x="4116902" y="3793826"/>
                    <a:pt x="4122458" y="3812345"/>
                  </a:cubicBezTo>
                  <a:cubicBezTo>
                    <a:pt x="4130980" y="3840752"/>
                    <a:pt x="4143401" y="3867979"/>
                    <a:pt x="4150594" y="3896751"/>
                  </a:cubicBezTo>
                  <a:cubicBezTo>
                    <a:pt x="4168257" y="3967408"/>
                    <a:pt x="4158547" y="3934680"/>
                    <a:pt x="4178729" y="3995225"/>
                  </a:cubicBezTo>
                  <a:cubicBezTo>
                    <a:pt x="4183582" y="4038898"/>
                    <a:pt x="4173656" y="4126216"/>
                    <a:pt x="4220932" y="4164037"/>
                  </a:cubicBezTo>
                  <a:cubicBezTo>
                    <a:pt x="4232511" y="4173300"/>
                    <a:pt x="4249067" y="4173416"/>
                    <a:pt x="4263135" y="4178105"/>
                  </a:cubicBezTo>
                  <a:cubicBezTo>
                    <a:pt x="4272514" y="4187483"/>
                    <a:pt x="4278265" y="4203639"/>
                    <a:pt x="4291271" y="4206240"/>
                  </a:cubicBezTo>
                  <a:cubicBezTo>
                    <a:pt x="4378261" y="4223637"/>
                    <a:pt x="4347323" y="4039829"/>
                    <a:pt x="4347541" y="4037428"/>
                  </a:cubicBezTo>
                  <a:cubicBezTo>
                    <a:pt x="4414583" y="4059775"/>
                    <a:pt x="4424369" y="4049056"/>
                    <a:pt x="4460083" y="4093699"/>
                  </a:cubicBezTo>
                  <a:cubicBezTo>
                    <a:pt x="4470645" y="4106901"/>
                    <a:pt x="4478840" y="4121834"/>
                    <a:pt x="4488218" y="4135902"/>
                  </a:cubicBezTo>
                  <a:cubicBezTo>
                    <a:pt x="4514154" y="4239644"/>
                    <a:pt x="4486283" y="4145455"/>
                    <a:pt x="4530421" y="4248443"/>
                  </a:cubicBezTo>
                  <a:cubicBezTo>
                    <a:pt x="4536262" y="4262073"/>
                    <a:pt x="4535870" y="4278579"/>
                    <a:pt x="4544489" y="4290646"/>
                  </a:cubicBezTo>
                  <a:cubicBezTo>
                    <a:pt x="4559907" y="4312231"/>
                    <a:pt x="4600760" y="4346917"/>
                    <a:pt x="4600760" y="4346917"/>
                  </a:cubicBezTo>
                  <a:cubicBezTo>
                    <a:pt x="4629130" y="4341243"/>
                    <a:pt x="4692602" y="4337832"/>
                    <a:pt x="4713301" y="4304714"/>
                  </a:cubicBezTo>
                  <a:cubicBezTo>
                    <a:pt x="4729019" y="4279565"/>
                    <a:pt x="4741437" y="4220308"/>
                    <a:pt x="4741437" y="4220308"/>
                  </a:cubicBezTo>
                  <a:cubicBezTo>
                    <a:pt x="4746126" y="4192173"/>
                    <a:pt x="4748586" y="4163574"/>
                    <a:pt x="4755504" y="4135902"/>
                  </a:cubicBezTo>
                  <a:cubicBezTo>
                    <a:pt x="4762697" y="4107130"/>
                    <a:pt x="4783640" y="4051496"/>
                    <a:pt x="4783640" y="4051496"/>
                  </a:cubicBezTo>
                  <a:cubicBezTo>
                    <a:pt x="4788329" y="3990536"/>
                    <a:pt x="4790124" y="3929284"/>
                    <a:pt x="4797707" y="3868616"/>
                  </a:cubicBezTo>
                  <a:cubicBezTo>
                    <a:pt x="4799546" y="3853902"/>
                    <a:pt x="4808558" y="3840888"/>
                    <a:pt x="4811775" y="3826412"/>
                  </a:cubicBezTo>
                  <a:cubicBezTo>
                    <a:pt x="4817963" y="3798568"/>
                    <a:pt x="4819655" y="3769850"/>
                    <a:pt x="4825843" y="3742006"/>
                  </a:cubicBezTo>
                  <a:cubicBezTo>
                    <a:pt x="4829060" y="3727530"/>
                    <a:pt x="4829425" y="3710288"/>
                    <a:pt x="4839911" y="3699803"/>
                  </a:cubicBezTo>
                  <a:cubicBezTo>
                    <a:pt x="4850396" y="3689318"/>
                    <a:pt x="4868230" y="3690943"/>
                    <a:pt x="4882114" y="3685736"/>
                  </a:cubicBezTo>
                  <a:cubicBezTo>
                    <a:pt x="5016713" y="3635261"/>
                    <a:pt x="4898845" y="3675469"/>
                    <a:pt x="4994655" y="3643532"/>
                  </a:cubicBezTo>
                  <a:cubicBezTo>
                    <a:pt x="5020826" y="3617362"/>
                    <a:pt x="5033179" y="3608689"/>
                    <a:pt x="5050926" y="3573194"/>
                  </a:cubicBezTo>
                  <a:cubicBezTo>
                    <a:pt x="5057558" y="3559931"/>
                    <a:pt x="5058362" y="3544254"/>
                    <a:pt x="5064994" y="3530991"/>
                  </a:cubicBezTo>
                  <a:cubicBezTo>
                    <a:pt x="5093858" y="3473263"/>
                    <a:pt x="5086373" y="3504265"/>
                    <a:pt x="5121264" y="3460652"/>
                  </a:cubicBezTo>
                  <a:cubicBezTo>
                    <a:pt x="5131826" y="3447450"/>
                    <a:pt x="5136197" y="3429011"/>
                    <a:pt x="5149400" y="3418449"/>
                  </a:cubicBezTo>
                  <a:cubicBezTo>
                    <a:pt x="5160979" y="3409186"/>
                    <a:pt x="5177535" y="3409071"/>
                    <a:pt x="5191603" y="3404382"/>
                  </a:cubicBezTo>
                  <a:cubicBezTo>
                    <a:pt x="5532747" y="3428748"/>
                    <a:pt x="5338584" y="3353927"/>
                    <a:pt x="5402618" y="3460652"/>
                  </a:cubicBezTo>
                  <a:cubicBezTo>
                    <a:pt x="5409442" y="3472025"/>
                    <a:pt x="5421375" y="3479409"/>
                    <a:pt x="5430754" y="3488788"/>
                  </a:cubicBezTo>
                  <a:cubicBezTo>
                    <a:pt x="5435443" y="3507545"/>
                    <a:pt x="5439510" y="3526469"/>
                    <a:pt x="5444821" y="3545059"/>
                  </a:cubicBezTo>
                  <a:cubicBezTo>
                    <a:pt x="5459887" y="3597792"/>
                    <a:pt x="5461962" y="3583062"/>
                    <a:pt x="5472957" y="3643532"/>
                  </a:cubicBezTo>
                  <a:cubicBezTo>
                    <a:pt x="5478888" y="3676155"/>
                    <a:pt x="5480521" y="3709492"/>
                    <a:pt x="5487024" y="3742006"/>
                  </a:cubicBezTo>
                  <a:cubicBezTo>
                    <a:pt x="5489932" y="3756547"/>
                    <a:pt x="5497495" y="3769823"/>
                    <a:pt x="5501092" y="3784209"/>
                  </a:cubicBezTo>
                  <a:cubicBezTo>
                    <a:pt x="5506891" y="3807406"/>
                    <a:pt x="5511524" y="3830915"/>
                    <a:pt x="5515160" y="3854548"/>
                  </a:cubicBezTo>
                  <a:cubicBezTo>
                    <a:pt x="5520909" y="3891914"/>
                    <a:pt x="5521306" y="3930123"/>
                    <a:pt x="5529227" y="3967089"/>
                  </a:cubicBezTo>
                  <a:cubicBezTo>
                    <a:pt x="5535441" y="3996088"/>
                    <a:pt x="5552487" y="4022242"/>
                    <a:pt x="5557363" y="4051496"/>
                  </a:cubicBezTo>
                  <a:cubicBezTo>
                    <a:pt x="5562052" y="4079631"/>
                    <a:pt x="5565837" y="4107932"/>
                    <a:pt x="5571431" y="4135902"/>
                  </a:cubicBezTo>
                  <a:cubicBezTo>
                    <a:pt x="5580264" y="4180066"/>
                    <a:pt x="5586157" y="4194149"/>
                    <a:pt x="5599566" y="4234376"/>
                  </a:cubicBezTo>
                  <a:cubicBezTo>
                    <a:pt x="5604255" y="4285957"/>
                    <a:pt x="5607582" y="4337681"/>
                    <a:pt x="5613634" y="4389120"/>
                  </a:cubicBezTo>
                  <a:cubicBezTo>
                    <a:pt x="5622713" y="4466291"/>
                    <a:pt x="5636163" y="4507372"/>
                    <a:pt x="5655837" y="4586068"/>
                  </a:cubicBezTo>
                  <a:cubicBezTo>
                    <a:pt x="5660526" y="4604825"/>
                    <a:pt x="5663790" y="4623997"/>
                    <a:pt x="5669904" y="4642339"/>
                  </a:cubicBezTo>
                  <a:lnTo>
                    <a:pt x="5698040" y="4726745"/>
                  </a:lnTo>
                  <a:cubicBezTo>
                    <a:pt x="5702729" y="4759570"/>
                    <a:pt x="5706656" y="4792512"/>
                    <a:pt x="5712107" y="4825219"/>
                  </a:cubicBezTo>
                  <a:cubicBezTo>
                    <a:pt x="5726514" y="4911661"/>
                    <a:pt x="5728513" y="4886127"/>
                    <a:pt x="5740243" y="4979963"/>
                  </a:cubicBezTo>
                  <a:cubicBezTo>
                    <a:pt x="5746088" y="5026725"/>
                    <a:pt x="5748805" y="5073837"/>
                    <a:pt x="5754311" y="5120640"/>
                  </a:cubicBezTo>
                  <a:cubicBezTo>
                    <a:pt x="5758185" y="5153571"/>
                    <a:pt x="5763336" y="5186342"/>
                    <a:pt x="5768378" y="5219114"/>
                  </a:cubicBezTo>
                  <a:cubicBezTo>
                    <a:pt x="5772715" y="5247306"/>
                    <a:pt x="5778908" y="5275217"/>
                    <a:pt x="5782446" y="5303520"/>
                  </a:cubicBezTo>
                  <a:cubicBezTo>
                    <a:pt x="5788291" y="5350282"/>
                    <a:pt x="5788767" y="5397712"/>
                    <a:pt x="5796514" y="5444197"/>
                  </a:cubicBezTo>
                  <a:cubicBezTo>
                    <a:pt x="5802871" y="5482339"/>
                    <a:pt x="5824649" y="5556739"/>
                    <a:pt x="5824649" y="5556739"/>
                  </a:cubicBezTo>
                  <a:cubicBezTo>
                    <a:pt x="5819960" y="5725551"/>
                    <a:pt x="5818809" y="5894499"/>
                    <a:pt x="5810581" y="6063176"/>
                  </a:cubicBezTo>
                  <a:cubicBezTo>
                    <a:pt x="5809416" y="6087058"/>
                    <a:pt x="5804909" y="6111126"/>
                    <a:pt x="5796514" y="6133514"/>
                  </a:cubicBezTo>
                  <a:cubicBezTo>
                    <a:pt x="5790577" y="6149345"/>
                    <a:pt x="5777757" y="6161649"/>
                    <a:pt x="5768378" y="6175717"/>
                  </a:cubicBezTo>
                  <a:cubicBezTo>
                    <a:pt x="5763689" y="6189785"/>
                    <a:pt x="5764796" y="6207435"/>
                    <a:pt x="5754311" y="6217920"/>
                  </a:cubicBezTo>
                  <a:cubicBezTo>
                    <a:pt x="5743825" y="6228406"/>
                    <a:pt x="5725370" y="6225356"/>
                    <a:pt x="5712107" y="6231988"/>
                  </a:cubicBezTo>
                  <a:cubicBezTo>
                    <a:pt x="5603021" y="6286531"/>
                    <a:pt x="5733783" y="6238829"/>
                    <a:pt x="5627701" y="6274191"/>
                  </a:cubicBezTo>
                  <a:cubicBezTo>
                    <a:pt x="5557363" y="6269502"/>
                    <a:pt x="5486472" y="6270092"/>
                    <a:pt x="5416686" y="6260123"/>
                  </a:cubicBezTo>
                  <a:cubicBezTo>
                    <a:pt x="5285435" y="6241373"/>
                    <a:pt x="5374518" y="6240041"/>
                    <a:pt x="5290077" y="6203852"/>
                  </a:cubicBezTo>
                  <a:cubicBezTo>
                    <a:pt x="5272306" y="6196236"/>
                    <a:pt x="5252563" y="6194474"/>
                    <a:pt x="5233806" y="6189785"/>
                  </a:cubicBezTo>
                  <a:cubicBezTo>
                    <a:pt x="5207635" y="6163613"/>
                    <a:pt x="5198964" y="6151262"/>
                    <a:pt x="5163467" y="6133514"/>
                  </a:cubicBezTo>
                  <a:cubicBezTo>
                    <a:pt x="5046986" y="6075274"/>
                    <a:pt x="5200004" y="6171939"/>
                    <a:pt x="5079061" y="6091311"/>
                  </a:cubicBezTo>
                  <a:cubicBezTo>
                    <a:pt x="5069683" y="6077243"/>
                    <a:pt x="5058487" y="6064230"/>
                    <a:pt x="5050926" y="6049108"/>
                  </a:cubicBezTo>
                  <a:cubicBezTo>
                    <a:pt x="5039104" y="6025463"/>
                    <a:pt x="5029554" y="5973179"/>
                    <a:pt x="5022791" y="5950634"/>
                  </a:cubicBezTo>
                  <a:cubicBezTo>
                    <a:pt x="5014269" y="5922227"/>
                    <a:pt x="5015626" y="5887199"/>
                    <a:pt x="4994655" y="5866228"/>
                  </a:cubicBezTo>
                  <a:lnTo>
                    <a:pt x="4966520" y="5838092"/>
                  </a:lnTo>
                  <a:cubicBezTo>
                    <a:pt x="4931160" y="5732013"/>
                    <a:pt x="4978858" y="5862768"/>
                    <a:pt x="4924317" y="5753686"/>
                  </a:cubicBezTo>
                  <a:cubicBezTo>
                    <a:pt x="4917685" y="5740423"/>
                    <a:pt x="4916881" y="5724746"/>
                    <a:pt x="4910249" y="5711483"/>
                  </a:cubicBezTo>
                  <a:cubicBezTo>
                    <a:pt x="4902688" y="5696361"/>
                    <a:pt x="4889675" y="5684402"/>
                    <a:pt x="4882114" y="5669280"/>
                  </a:cubicBezTo>
                  <a:cubicBezTo>
                    <a:pt x="4875482" y="5656017"/>
                    <a:pt x="4874678" y="5640340"/>
                    <a:pt x="4868046" y="5627077"/>
                  </a:cubicBezTo>
                  <a:cubicBezTo>
                    <a:pt x="4860485" y="5611955"/>
                    <a:pt x="4846778" y="5600324"/>
                    <a:pt x="4839911" y="5584874"/>
                  </a:cubicBezTo>
                  <a:cubicBezTo>
                    <a:pt x="4788183" y="5468487"/>
                    <a:pt x="4841420" y="5530114"/>
                    <a:pt x="4783640" y="5472332"/>
                  </a:cubicBezTo>
                  <a:cubicBezTo>
                    <a:pt x="4778951" y="5453575"/>
                    <a:pt x="4775128" y="5434581"/>
                    <a:pt x="4769572" y="5416062"/>
                  </a:cubicBezTo>
                  <a:cubicBezTo>
                    <a:pt x="4761050" y="5387656"/>
                    <a:pt x="4750815" y="5359791"/>
                    <a:pt x="4741437" y="5331656"/>
                  </a:cubicBezTo>
                  <a:lnTo>
                    <a:pt x="4713301" y="5247249"/>
                  </a:lnTo>
                  <a:lnTo>
                    <a:pt x="4685166" y="5162843"/>
                  </a:lnTo>
                  <a:cubicBezTo>
                    <a:pt x="4680477" y="5148775"/>
                    <a:pt x="4677729" y="5133903"/>
                    <a:pt x="4671098" y="5120640"/>
                  </a:cubicBezTo>
                  <a:cubicBezTo>
                    <a:pt x="4661720" y="5101883"/>
                    <a:pt x="4651224" y="5083644"/>
                    <a:pt x="4642963" y="5064369"/>
                  </a:cubicBezTo>
                  <a:cubicBezTo>
                    <a:pt x="4637122" y="5050739"/>
                    <a:pt x="4636096" y="5035129"/>
                    <a:pt x="4628895" y="5022166"/>
                  </a:cubicBezTo>
                  <a:cubicBezTo>
                    <a:pt x="4612473" y="4992607"/>
                    <a:pt x="4572624" y="4937760"/>
                    <a:pt x="4572624" y="4937760"/>
                  </a:cubicBezTo>
                  <a:cubicBezTo>
                    <a:pt x="4532775" y="4818206"/>
                    <a:pt x="4588352" y="4963973"/>
                    <a:pt x="4530421" y="4867422"/>
                  </a:cubicBezTo>
                  <a:cubicBezTo>
                    <a:pt x="4522792" y="4854707"/>
                    <a:pt x="4523983" y="4837934"/>
                    <a:pt x="4516354" y="4825219"/>
                  </a:cubicBezTo>
                  <a:cubicBezTo>
                    <a:pt x="4509530" y="4813846"/>
                    <a:pt x="4496504" y="4807440"/>
                    <a:pt x="4488218" y="4797083"/>
                  </a:cubicBezTo>
                  <a:cubicBezTo>
                    <a:pt x="4470522" y="4774963"/>
                    <a:pt x="4458078" y="4742423"/>
                    <a:pt x="4431947" y="4726745"/>
                  </a:cubicBezTo>
                  <a:cubicBezTo>
                    <a:pt x="4419231" y="4719116"/>
                    <a:pt x="4403812" y="4717366"/>
                    <a:pt x="4389744" y="4712677"/>
                  </a:cubicBezTo>
                  <a:cubicBezTo>
                    <a:pt x="4361609" y="4717366"/>
                    <a:pt x="4332398" y="4717725"/>
                    <a:pt x="4305338" y="4726745"/>
                  </a:cubicBezTo>
                  <a:cubicBezTo>
                    <a:pt x="4286878" y="4732898"/>
                    <a:pt x="4247807" y="4765940"/>
                    <a:pt x="4235000" y="4783016"/>
                  </a:cubicBezTo>
                  <a:cubicBezTo>
                    <a:pt x="4214711" y="4810068"/>
                    <a:pt x="4206864" y="4848665"/>
                    <a:pt x="4178729" y="4867422"/>
                  </a:cubicBezTo>
                  <a:lnTo>
                    <a:pt x="4136526" y="4895557"/>
                  </a:lnTo>
                  <a:cubicBezTo>
                    <a:pt x="4103702" y="4994031"/>
                    <a:pt x="4136526" y="4970585"/>
                    <a:pt x="4066187" y="4994031"/>
                  </a:cubicBezTo>
                  <a:cubicBezTo>
                    <a:pt x="4047430" y="4979963"/>
                    <a:pt x="4028996" y="4965456"/>
                    <a:pt x="4009917" y="4951828"/>
                  </a:cubicBezTo>
                  <a:cubicBezTo>
                    <a:pt x="3996159" y="4942001"/>
                    <a:pt x="3979669" y="4935647"/>
                    <a:pt x="3967714" y="4923692"/>
                  </a:cubicBezTo>
                  <a:cubicBezTo>
                    <a:pt x="3918947" y="4874925"/>
                    <a:pt x="3964898" y="4883364"/>
                    <a:pt x="3897375" y="4853354"/>
                  </a:cubicBezTo>
                  <a:cubicBezTo>
                    <a:pt x="3870274" y="4841309"/>
                    <a:pt x="3812969" y="4825219"/>
                    <a:pt x="3812969" y="4825219"/>
                  </a:cubicBezTo>
                  <a:cubicBezTo>
                    <a:pt x="3695738" y="4843976"/>
                    <a:pt x="3577363" y="4856613"/>
                    <a:pt x="3461277" y="4881489"/>
                  </a:cubicBezTo>
                  <a:cubicBezTo>
                    <a:pt x="3444745" y="4885032"/>
                    <a:pt x="3434196" y="4902064"/>
                    <a:pt x="3419074" y="4909625"/>
                  </a:cubicBezTo>
                  <a:cubicBezTo>
                    <a:pt x="3405811" y="4916257"/>
                    <a:pt x="3390939" y="4919003"/>
                    <a:pt x="3376871" y="4923692"/>
                  </a:cubicBezTo>
                  <a:cubicBezTo>
                    <a:pt x="3381560" y="5003409"/>
                    <a:pt x="3382992" y="5083385"/>
                    <a:pt x="3390938" y="5162843"/>
                  </a:cubicBezTo>
                  <a:cubicBezTo>
                    <a:pt x="3392413" y="5177598"/>
                    <a:pt x="3401409" y="5190660"/>
                    <a:pt x="3405006" y="5205046"/>
                  </a:cubicBezTo>
                  <a:cubicBezTo>
                    <a:pt x="3410805" y="5228243"/>
                    <a:pt x="3413887" y="5252044"/>
                    <a:pt x="3419074" y="5275385"/>
                  </a:cubicBezTo>
                  <a:cubicBezTo>
                    <a:pt x="3423268" y="5294259"/>
                    <a:pt x="3428452" y="5312899"/>
                    <a:pt x="3433141" y="5331656"/>
                  </a:cubicBezTo>
                  <a:cubicBezTo>
                    <a:pt x="3428452" y="5359791"/>
                    <a:pt x="3444008" y="5402210"/>
                    <a:pt x="3419074" y="5416062"/>
                  </a:cubicBezTo>
                  <a:cubicBezTo>
                    <a:pt x="3361763" y="5447901"/>
                    <a:pt x="3305786" y="5401497"/>
                    <a:pt x="3264329" y="5373859"/>
                  </a:cubicBezTo>
                  <a:cubicBezTo>
                    <a:pt x="3259640" y="5261317"/>
                    <a:pt x="3280408" y="5144764"/>
                    <a:pt x="3250261" y="5036234"/>
                  </a:cubicBezTo>
                  <a:cubicBezTo>
                    <a:pt x="3241211" y="5003653"/>
                    <a:pt x="3217901" y="5096730"/>
                    <a:pt x="3193991" y="5120640"/>
                  </a:cubicBezTo>
                  <a:lnTo>
                    <a:pt x="3165855" y="5148776"/>
                  </a:lnTo>
                  <a:cubicBezTo>
                    <a:pt x="3115428" y="5300059"/>
                    <a:pt x="3139693" y="5203590"/>
                    <a:pt x="3123652" y="5444197"/>
                  </a:cubicBezTo>
                  <a:cubicBezTo>
                    <a:pt x="3090827" y="5439508"/>
                    <a:pt x="3056126" y="5442032"/>
                    <a:pt x="3025178" y="5430129"/>
                  </a:cubicBezTo>
                  <a:cubicBezTo>
                    <a:pt x="2993618" y="5417990"/>
                    <a:pt x="2940772" y="5373859"/>
                    <a:pt x="2940772" y="5373859"/>
                  </a:cubicBezTo>
                  <a:cubicBezTo>
                    <a:pt x="2800866" y="5583717"/>
                    <a:pt x="2974666" y="5293533"/>
                    <a:pt x="2870434" y="5627077"/>
                  </a:cubicBezTo>
                  <a:cubicBezTo>
                    <a:pt x="2862522" y="5652396"/>
                    <a:pt x="2832920" y="5664591"/>
                    <a:pt x="2814163" y="5683348"/>
                  </a:cubicBezTo>
                  <a:cubicBezTo>
                    <a:pt x="2804784" y="5692726"/>
                    <a:pt x="2798610" y="5707289"/>
                    <a:pt x="2786027" y="5711483"/>
                  </a:cubicBezTo>
                  <a:cubicBezTo>
                    <a:pt x="2712368" y="5736037"/>
                    <a:pt x="2758504" y="5723454"/>
                    <a:pt x="2645351" y="5739619"/>
                  </a:cubicBezTo>
                  <a:cubicBezTo>
                    <a:pt x="2622660" y="5762309"/>
                    <a:pt x="2602391" y="5778899"/>
                    <a:pt x="2589080" y="5809957"/>
                  </a:cubicBezTo>
                  <a:cubicBezTo>
                    <a:pt x="2581464" y="5827728"/>
                    <a:pt x="2585737" y="5850141"/>
                    <a:pt x="2575012" y="5866228"/>
                  </a:cubicBezTo>
                  <a:cubicBezTo>
                    <a:pt x="2565634" y="5880296"/>
                    <a:pt x="2546877" y="5884985"/>
                    <a:pt x="2532809" y="5894363"/>
                  </a:cubicBezTo>
                  <a:cubicBezTo>
                    <a:pt x="2518741" y="5889674"/>
                    <a:pt x="2503321" y="5887925"/>
                    <a:pt x="2490606" y="5880296"/>
                  </a:cubicBezTo>
                  <a:cubicBezTo>
                    <a:pt x="2461334" y="5862733"/>
                    <a:pt x="2456214" y="5841199"/>
                    <a:pt x="2448403" y="5809957"/>
                  </a:cubicBezTo>
                  <a:cubicBezTo>
                    <a:pt x="2442604" y="5786761"/>
                    <a:pt x="2439024" y="5763065"/>
                    <a:pt x="2434335" y="5739619"/>
                  </a:cubicBezTo>
                  <a:cubicBezTo>
                    <a:pt x="2429646" y="5688037"/>
                    <a:pt x="2456891" y="5621498"/>
                    <a:pt x="2420267" y="5584874"/>
                  </a:cubicBezTo>
                  <a:cubicBezTo>
                    <a:pt x="2396357" y="5560964"/>
                    <a:pt x="2335861" y="5641145"/>
                    <a:pt x="2335861" y="5641145"/>
                  </a:cubicBezTo>
                  <a:cubicBezTo>
                    <a:pt x="2298347" y="5697416"/>
                    <a:pt x="2258115" y="5751966"/>
                    <a:pt x="2223320" y="5809957"/>
                  </a:cubicBezTo>
                  <a:cubicBezTo>
                    <a:pt x="2215691" y="5822672"/>
                    <a:pt x="2216881" y="5839444"/>
                    <a:pt x="2209252" y="5852160"/>
                  </a:cubicBezTo>
                  <a:cubicBezTo>
                    <a:pt x="2189941" y="5884346"/>
                    <a:pt x="2172112" y="5883298"/>
                    <a:pt x="2138914" y="5894363"/>
                  </a:cubicBezTo>
                  <a:cubicBezTo>
                    <a:pt x="2115468" y="5889674"/>
                    <a:pt x="2091772" y="5886095"/>
                    <a:pt x="2068575" y="5880296"/>
                  </a:cubicBezTo>
                  <a:cubicBezTo>
                    <a:pt x="2054189" y="5876700"/>
                    <a:pt x="2036857" y="5876713"/>
                    <a:pt x="2026372" y="5866228"/>
                  </a:cubicBezTo>
                  <a:cubicBezTo>
                    <a:pt x="2015887" y="5855743"/>
                    <a:pt x="2019933" y="5836741"/>
                    <a:pt x="2012304" y="5824025"/>
                  </a:cubicBezTo>
                  <a:cubicBezTo>
                    <a:pt x="1992993" y="5791839"/>
                    <a:pt x="1975164" y="5792887"/>
                    <a:pt x="1941966" y="5781822"/>
                  </a:cubicBezTo>
                  <a:cubicBezTo>
                    <a:pt x="1937277" y="5795890"/>
                    <a:pt x="1934530" y="5810762"/>
                    <a:pt x="1927898" y="5824025"/>
                  </a:cubicBezTo>
                  <a:cubicBezTo>
                    <a:pt x="1920337" y="5839147"/>
                    <a:pt x="1906423" y="5850688"/>
                    <a:pt x="1899763" y="5866228"/>
                  </a:cubicBezTo>
                  <a:cubicBezTo>
                    <a:pt x="1845258" y="5993406"/>
                    <a:pt x="1928194" y="5858749"/>
                    <a:pt x="1857560" y="5964702"/>
                  </a:cubicBezTo>
                  <a:cubicBezTo>
                    <a:pt x="1834114" y="5955323"/>
                    <a:pt x="1806095" y="5953343"/>
                    <a:pt x="1787221" y="5936566"/>
                  </a:cubicBezTo>
                  <a:cubicBezTo>
                    <a:pt x="1761948" y="5914101"/>
                    <a:pt x="1730951" y="5852160"/>
                    <a:pt x="1730951" y="5852160"/>
                  </a:cubicBezTo>
                  <a:cubicBezTo>
                    <a:pt x="1726262" y="5805268"/>
                    <a:pt x="1727480" y="5757402"/>
                    <a:pt x="1716883" y="5711483"/>
                  </a:cubicBezTo>
                  <a:cubicBezTo>
                    <a:pt x="1713081" y="5695009"/>
                    <a:pt x="1705150" y="5673381"/>
                    <a:pt x="1688747" y="5669280"/>
                  </a:cubicBezTo>
                  <a:cubicBezTo>
                    <a:pt x="1661075" y="5662362"/>
                    <a:pt x="1632476" y="5678659"/>
                    <a:pt x="1604341" y="5683348"/>
                  </a:cubicBezTo>
                  <a:lnTo>
                    <a:pt x="1519935" y="5809957"/>
                  </a:lnTo>
                  <a:cubicBezTo>
                    <a:pt x="1510557" y="5824025"/>
                    <a:pt x="1497147" y="5836120"/>
                    <a:pt x="1491800" y="5852160"/>
                  </a:cubicBezTo>
                  <a:cubicBezTo>
                    <a:pt x="1458317" y="5952606"/>
                    <a:pt x="1480115" y="5911890"/>
                    <a:pt x="1435529" y="5978769"/>
                  </a:cubicBezTo>
                  <a:cubicBezTo>
                    <a:pt x="1322602" y="5968503"/>
                    <a:pt x="1304732" y="5991692"/>
                    <a:pt x="1238581" y="5936566"/>
                  </a:cubicBezTo>
                  <a:cubicBezTo>
                    <a:pt x="1223298" y="5923830"/>
                    <a:pt x="1210446" y="5908431"/>
                    <a:pt x="1196378" y="5894363"/>
                  </a:cubicBezTo>
                  <a:lnTo>
                    <a:pt x="1168243" y="5809957"/>
                  </a:lnTo>
                  <a:cubicBezTo>
                    <a:pt x="1163554" y="5795889"/>
                    <a:pt x="1157772" y="5782140"/>
                    <a:pt x="1154175" y="5767754"/>
                  </a:cubicBezTo>
                  <a:cubicBezTo>
                    <a:pt x="1149486" y="5748997"/>
                    <a:pt x="1145663" y="5730002"/>
                    <a:pt x="1140107" y="5711483"/>
                  </a:cubicBezTo>
                  <a:cubicBezTo>
                    <a:pt x="1131585" y="5683077"/>
                    <a:pt x="1111972" y="5627077"/>
                    <a:pt x="1111972" y="5627077"/>
                  </a:cubicBezTo>
                  <a:cubicBezTo>
                    <a:pt x="1107283" y="5584874"/>
                    <a:pt x="1103909" y="5542504"/>
                    <a:pt x="1097904" y="5500468"/>
                  </a:cubicBezTo>
                  <a:cubicBezTo>
                    <a:pt x="1094523" y="5476798"/>
                    <a:pt x="1085908" y="5453950"/>
                    <a:pt x="1083837" y="5430129"/>
                  </a:cubicBezTo>
                  <a:cubicBezTo>
                    <a:pt x="1076514" y="5345911"/>
                    <a:pt x="1077092" y="5261129"/>
                    <a:pt x="1069769" y="5176911"/>
                  </a:cubicBezTo>
                  <a:cubicBezTo>
                    <a:pt x="1065090" y="5123109"/>
                    <a:pt x="1044402" y="5072674"/>
                    <a:pt x="1027566" y="5022166"/>
                  </a:cubicBezTo>
                  <a:lnTo>
                    <a:pt x="999431" y="4937760"/>
                  </a:lnTo>
                  <a:lnTo>
                    <a:pt x="999431" y="4783016"/>
                  </a:lnTo>
                </a:path>
              </a:pathLst>
            </a:custGeom>
            <a:solidFill>
              <a:srgbClr val="00B050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5029200" y="38100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53040" y="5240055"/>
            <a:ext cx="8153400" cy="90886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6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এশি</a:t>
            </a:r>
            <a:r>
              <a:rPr lang="en-US" sz="36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য়া</a:t>
            </a:r>
            <a:r>
              <a:rPr lang="en-US" sz="36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মহাদেশের</a:t>
            </a:r>
            <a:r>
              <a:rPr lang="en-US" sz="36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অংশে</a:t>
            </a:r>
            <a:r>
              <a:rPr lang="en-US" sz="36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sz="36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BD" sz="36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Terminator 8"/>
          <p:cNvSpPr/>
          <p:nvPr/>
        </p:nvSpPr>
        <p:spPr>
          <a:xfrm>
            <a:off x="841332" y="395406"/>
            <a:ext cx="2850715" cy="618995"/>
          </a:xfrm>
          <a:prstGeom prst="flowChartTermina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C11CCF33-67ED-45B1-9C19-06D089025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06926" y="1807194"/>
            <a:ext cx="2111222" cy="157762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7" name="TextBox 16"/>
          <p:cNvSpPr txBox="1"/>
          <p:nvPr/>
        </p:nvSpPr>
        <p:spPr>
          <a:xfrm>
            <a:off x="703546" y="4177609"/>
            <a:ext cx="7467600" cy="206210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+mj-lt"/>
              <a:buAutoNum type="arabicPeriod"/>
            </a:pP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পতাকার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বৃত্তের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কি?</a:t>
            </a:r>
          </a:p>
          <a:p>
            <a:pPr marL="571500" indent="-571500">
              <a:buFont typeface="+mj-lt"/>
              <a:buAutoNum type="arabicPeriod"/>
            </a:pPr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পতাকা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আঁক</a:t>
            </a:r>
            <a:r>
              <a:rPr lang="bn-IN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571500" indent="-571500">
              <a:buFont typeface="+mj-lt"/>
              <a:buAutoNum type="arabicPeriod"/>
            </a:pPr>
            <a:r>
              <a:rPr lang="bn-IN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এশি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য়া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মহাদেশের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অংশে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BD" sz="32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/>
      <p:bldP spid="17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90600" y="1276528"/>
            <a:ext cx="7086600" cy="36764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flipH="1" flipV="1">
            <a:off x="4158641" y="1276528"/>
            <a:ext cx="30770" cy="36764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0800000">
            <a:off x="990600" y="3171172"/>
            <a:ext cx="708660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2906038" y="1853852"/>
            <a:ext cx="2505206" cy="254278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15966" y="356069"/>
            <a:ext cx="7007268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/>
            <a:r>
              <a:rPr lang="en-US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পতাকা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আঁকি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15644" y="5900374"/>
            <a:ext cx="579120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/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পতাকা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আয়তকার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71600" y="5775247"/>
            <a:ext cx="579120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/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পতাকার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প্রস্থের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অনুপাত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১০:৬।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67216" y="5583553"/>
            <a:ext cx="708660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/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বৃত্তটি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পতাকার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দৈর্ঘ্যের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পাঁচ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ভাগের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80889" y="5334023"/>
            <a:ext cx="579120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/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বৃত্তটি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পতাকার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খানিকটা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বাম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পাশে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8200" y="5141799"/>
            <a:ext cx="7162800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/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বৃত্তটির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প্রস্থের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অর্ধেক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দৈর্ঘ্যের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২০ </a:t>
            </a:r>
          </a:p>
          <a:p>
            <a:pPr marL="571500" indent="-571500"/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ভাগের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৯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বরাবর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রেখার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ছেদ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বিন্দুতে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2" grpId="0" animBg="1"/>
      <p:bldP spid="15" grpId="0"/>
      <p:bldP spid="15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1076194"/>
            <a:ext cx="7086600" cy="4191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830882" y="1838194"/>
            <a:ext cx="2868460" cy="2743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057400" y="5800594"/>
            <a:ext cx="510540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/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পতাকার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মাঝখানে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গাঢ়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বৃত্ত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91724" y="5392368"/>
            <a:ext cx="6248400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/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পতাকার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মাঝখানের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বৃত্তের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বাইরের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অংশে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গাঢ়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দেয়া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6800" y="304689"/>
            <a:ext cx="708660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 algn="ctr"/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পতাকায়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066800" y="1076194"/>
            <a:ext cx="7086600" cy="4191000"/>
            <a:chOff x="990600" y="762000"/>
            <a:chExt cx="7086600" cy="4191000"/>
          </a:xfrm>
        </p:grpSpPr>
        <p:sp>
          <p:nvSpPr>
            <p:cNvPr id="18" name="Rectangle 17"/>
            <p:cNvSpPr/>
            <p:nvPr/>
          </p:nvSpPr>
          <p:spPr>
            <a:xfrm>
              <a:off x="990600" y="762000"/>
              <a:ext cx="7086600" cy="419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/>
            <p:cNvCxnSpPr/>
            <p:nvPr/>
          </p:nvCxnSpPr>
          <p:spPr>
            <a:xfrm rot="5400000" flipH="1" flipV="1">
              <a:off x="2094705" y="2856706"/>
              <a:ext cx="41910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0800000">
              <a:off x="990600" y="2895600"/>
              <a:ext cx="7086600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2754682" y="1524000"/>
              <a:ext cx="2868460" cy="2743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438400" y="5029200"/>
            <a:ext cx="434340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/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শ্যামল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73057" y="5029200"/>
            <a:ext cx="5867400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/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তারুন্যকে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571500" indent="-571500"/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বোঝাবার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66800" y="5352365"/>
            <a:ext cx="7467600" cy="107721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 algn="ctr"/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পতাকার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বৃত্তের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এদেশের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লাখো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শহিদের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571500" indent="-571500" algn="ctr"/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মহান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আত্মত্যাগের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বিনিময়ে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অর্জিত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 descr="Animated_Flag_of_Bangladesh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660711"/>
            <a:ext cx="7276505" cy="34728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5" grpId="0"/>
      <p:bldP spid="15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022943" y="678452"/>
            <a:ext cx="34290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40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গত</a:t>
            </a:r>
            <a:r>
              <a:rPr lang="bn-IN" sz="40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কাজ</a:t>
            </a:r>
            <a:endParaRPr lang="en-US" sz="40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76600" y="2438400"/>
            <a:ext cx="5245100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/>
            <a:r>
              <a:rPr lang="en-US" sz="32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571500" indent="-571500"/>
            <a:r>
              <a:rPr lang="en-US" sz="32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পতাকা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আঁক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76600" y="3828871"/>
            <a:ext cx="5245100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/>
            <a:r>
              <a:rPr lang="en-US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পতাকার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আকার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571500" indent="-571500"/>
            <a:r>
              <a:rPr lang="en-US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অনুপাতের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76600" y="5257800"/>
            <a:ext cx="5245100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/>
            <a:r>
              <a:rPr lang="en-US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পতাকার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571500" indent="-571500"/>
            <a:r>
              <a:rPr lang="en-US" sz="32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1000" y="2438400"/>
            <a:ext cx="2667000" cy="83099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4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</a:t>
            </a:r>
            <a:endParaRPr lang="en-US" sz="48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1000" y="5334000"/>
            <a:ext cx="2667000" cy="83099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হলুদ</a:t>
            </a:r>
            <a:r>
              <a:rPr lang="en-US" sz="4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</a:t>
            </a:r>
            <a:endParaRPr lang="en-US" sz="48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1000" y="3962400"/>
            <a:ext cx="2667000" cy="83099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সবুজ</a:t>
            </a:r>
            <a:r>
              <a:rPr lang="en-US" sz="4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</a:t>
            </a:r>
            <a:endParaRPr lang="en-US" sz="48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download.png">
            <a:extLst>
              <a:ext uri="{FF2B5EF4-FFF2-40B4-BE49-F238E27FC236}">
                <a16:creationId xmlns="" xmlns:a16="http://schemas.microsoft.com/office/drawing/2014/main" id="{3D6EEA00-01D5-4A02-AA07-70269A00DF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048" y="551146"/>
            <a:ext cx="2126802" cy="158692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0688" y="376905"/>
            <a:ext cx="838200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পাঠ্য বইয়ের ৪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৮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পৃষ্ঠা খুলে শিক্ষার্থীদের নিরবে 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পড়</a:t>
            </a:r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001" y="1622785"/>
            <a:ext cx="2824714" cy="36208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88" y="1522891"/>
            <a:ext cx="4961047" cy="37207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" descr="C:\Users\ATAUR RAHMAN\Desktop\New folder\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804"/>
            <a:ext cx="2036262" cy="815447"/>
          </a:xfrm>
          <a:prstGeom prst="rect">
            <a:avLst/>
          </a:prstGeom>
          <a:noFill/>
        </p:spPr>
      </p:pic>
      <p:sp>
        <p:nvSpPr>
          <p:cNvPr id="40" name="Down Arrow Callout 39"/>
          <p:cNvSpPr/>
          <p:nvPr/>
        </p:nvSpPr>
        <p:spPr>
          <a:xfrm>
            <a:off x="2057400" y="914399"/>
            <a:ext cx="5255842" cy="1085850"/>
          </a:xfrm>
          <a:prstGeom prst="downArrowCallout">
            <a:avLst>
              <a:gd name="adj1" fmla="val 10484"/>
              <a:gd name="adj2" fmla="val 25000"/>
              <a:gd name="adj3" fmla="val 25000"/>
              <a:gd name="adj4" fmla="val 62903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2" name="TextBox 41"/>
          <p:cNvSpPr txBox="1"/>
          <p:nvPr/>
        </p:nvSpPr>
        <p:spPr>
          <a:xfrm>
            <a:off x="3486150" y="914401"/>
            <a:ext cx="2171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উপস্থাপনায়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Donut 42"/>
          <p:cNvSpPr/>
          <p:nvPr/>
        </p:nvSpPr>
        <p:spPr>
          <a:xfrm>
            <a:off x="2057400" y="920795"/>
            <a:ext cx="685800" cy="685800"/>
          </a:xfrm>
          <a:prstGeom prst="donut">
            <a:avLst/>
          </a:prstGeom>
          <a:gradFill flip="none" rotWithShape="1">
            <a:gsLst>
              <a:gs pos="51000">
                <a:srgbClr val="0000FF">
                  <a:alpha val="68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44" name="Donut 43"/>
          <p:cNvSpPr/>
          <p:nvPr/>
        </p:nvSpPr>
        <p:spPr>
          <a:xfrm>
            <a:off x="6597194" y="894666"/>
            <a:ext cx="685800" cy="685800"/>
          </a:xfrm>
          <a:prstGeom prst="donut">
            <a:avLst/>
          </a:prstGeom>
          <a:gradFill flip="none" rotWithShape="1">
            <a:gsLst>
              <a:gs pos="51000">
                <a:srgbClr val="0000FF">
                  <a:alpha val="68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51" name="Curved Right Arrow 50"/>
          <p:cNvSpPr/>
          <p:nvPr/>
        </p:nvSpPr>
        <p:spPr>
          <a:xfrm>
            <a:off x="766275" y="914399"/>
            <a:ext cx="1257300" cy="4514850"/>
          </a:xfrm>
          <a:prstGeom prst="curvedRightArrow">
            <a:avLst>
              <a:gd name="adj1" fmla="val 25000"/>
              <a:gd name="adj2" fmla="val 50000"/>
              <a:gd name="adj3" fmla="val 46994"/>
            </a:avLst>
          </a:prstGeom>
          <a:gradFill>
            <a:gsLst>
              <a:gs pos="2600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55" name="Curved Right Arrow 54"/>
          <p:cNvSpPr/>
          <p:nvPr/>
        </p:nvSpPr>
        <p:spPr>
          <a:xfrm flipH="1">
            <a:off x="7370587" y="920795"/>
            <a:ext cx="1257300" cy="4514850"/>
          </a:xfrm>
          <a:prstGeom prst="curvedRightArrow">
            <a:avLst>
              <a:gd name="adj1" fmla="val 25000"/>
              <a:gd name="adj2" fmla="val 50000"/>
              <a:gd name="adj3" fmla="val 46994"/>
            </a:avLst>
          </a:prstGeom>
          <a:gradFill>
            <a:gsLst>
              <a:gs pos="2600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289" y="0"/>
            <a:ext cx="993786" cy="920795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743205" y="4076473"/>
            <a:ext cx="5609573" cy="2554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নার্গিস আক্তার </a:t>
            </a:r>
            <a:endParaRPr lang="bn-IN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ফজু খলিফা কান্দি </a:t>
            </a:r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 প্রাঃ বিদ্যালয়।</a:t>
            </a:r>
          </a:p>
          <a:p>
            <a:pPr algn="ctr"/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শিবচর, 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মাদারিপুর।</a:t>
            </a:r>
          </a:p>
          <a:p>
            <a:pPr algn="ctr"/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NikoshBAN" panose="02000000000000000000" pitchFamily="2" charset="0"/>
                <a:hlinkClick r:id="rId6"/>
              </a:rPr>
              <a:t>nargisat1981@gmail.com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NikoshBAN" panose="02000000000000000000" pitchFamily="2" charset="0"/>
              </a:rPr>
              <a:t> 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997" y="2091794"/>
            <a:ext cx="1501988" cy="19342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6507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3910" y="2909393"/>
            <a:ext cx="8893334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এশিয়া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মহাদেশের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9534" y="4728519"/>
            <a:ext cx="8862086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পতাকা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আঁকতে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বৃত্তটিকে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রং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করবে</a:t>
            </a:r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4444" y="3825991"/>
            <a:ext cx="1407583" cy="70788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40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পূর্ব</a:t>
            </a:r>
            <a:r>
              <a:rPr lang="bn-BD" sz="40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5290" y="3825991"/>
            <a:ext cx="1947333" cy="70788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40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bn-BD" sz="40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40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পশ্চিম</a:t>
            </a:r>
            <a:r>
              <a:rPr lang="bn-BD" sz="40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40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82087" y="3825991"/>
            <a:ext cx="1915779" cy="70788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40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bn-BD" sz="40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40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দক্ষিণ</a:t>
            </a:r>
            <a:r>
              <a:rPr lang="bn-BD" sz="40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71965" y="3824418"/>
            <a:ext cx="1851377" cy="70788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</a:t>
            </a:r>
            <a:r>
              <a:rPr lang="en-US" sz="40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endParaRPr lang="en-US" sz="40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43537" y="5678665"/>
            <a:ext cx="1484489" cy="70788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40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bn-BD" sz="40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sz="40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নীল</a:t>
            </a:r>
            <a:r>
              <a:rPr lang="bn-BD" sz="40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</a:t>
            </a:r>
            <a:endParaRPr lang="en-US" sz="40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44960" y="5682489"/>
            <a:ext cx="1653822" cy="70788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</a:t>
            </a:r>
            <a:r>
              <a:rPr lang="en-US" sz="40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সবুজ</a:t>
            </a:r>
            <a:endParaRPr lang="en-US" sz="40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9409" y="5686878"/>
            <a:ext cx="1632032" cy="70788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40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bn-BD" sz="40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sz="40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লাল</a:t>
            </a:r>
            <a:r>
              <a:rPr lang="bn-BD" sz="40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</a:t>
            </a:r>
            <a:endParaRPr lang="en-US" sz="40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43742" y="5682489"/>
            <a:ext cx="1595165" cy="70788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40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হলুদ</a:t>
            </a:r>
            <a:r>
              <a:rPr lang="bn-BD" sz="40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3910" y="1134589"/>
            <a:ext cx="8656268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(১) 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বাংলাদেশ কোন মহাদেশে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অবস্থিত </a:t>
            </a:r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9602" y="1999846"/>
            <a:ext cx="2144887" cy="70788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</a:t>
            </a:r>
            <a:r>
              <a:rPr lang="bn-IN" sz="40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এশিয়া </a:t>
            </a:r>
            <a:r>
              <a:rPr lang="bn-BD" sz="40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52355" y="2020206"/>
            <a:ext cx="2152404" cy="70788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</a:t>
            </a:r>
            <a:r>
              <a:rPr lang="bn-IN" sz="40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ইউরোপ </a:t>
            </a:r>
            <a:r>
              <a:rPr lang="bn-BD" sz="40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40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82689" y="1999846"/>
            <a:ext cx="2119247" cy="70788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bn-IN" sz="40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আফ্রিকা </a:t>
            </a:r>
            <a:r>
              <a:rPr lang="bn-BD" sz="40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882689" y="448983"/>
            <a:ext cx="2711450" cy="5847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884975"/>
            <a:ext cx="2971800" cy="83099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2858869"/>
            <a:ext cx="6677416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পতাকার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বৃত্তের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কি?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3697069"/>
            <a:ext cx="8077200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571500" indent="-571500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পতাকার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আকার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অনুপাতের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4459069"/>
            <a:ext cx="6400800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মহাদেশে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5206425"/>
            <a:ext cx="8001000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পতাকার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পরিমাপের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অনুপাত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0" y="5906869"/>
            <a:ext cx="6400800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পতাকার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0424" y="4875667"/>
            <a:ext cx="8823152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পারগ শিশুদের সহযোগিতায় দুর্বল শিক্ষার্থীদের পাঠ বুঝতে সাহায্য করব। প্রয়োজনে নিজে সহযোগিতা করব।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71291" y="273428"/>
            <a:ext cx="4001416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en-US" sz="5400" dirty="0" err="1" smtClean="0">
                <a:ln w="0"/>
                <a:latin typeface="NikoshBAN" pitchFamily="2" charset="0"/>
                <a:cs typeface="NikoshBAN" pitchFamily="2" charset="0"/>
              </a:rPr>
              <a:t>নিরাময়মূলক</a:t>
            </a:r>
            <a:r>
              <a:rPr lang="en-US" sz="54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 w="0"/>
                <a:latin typeface="NikoshBAN" pitchFamily="2" charset="0"/>
                <a:cs typeface="NikoshBAN" pitchFamily="2" charset="0"/>
              </a:rPr>
              <a:t>ব্যবস্থা</a:t>
            </a:r>
            <a:endParaRPr lang="en-US" sz="5400" dirty="0">
              <a:ln w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049" y="1278228"/>
            <a:ext cx="4629151" cy="34718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68776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5114" y="5403775"/>
            <a:ext cx="8534400" cy="646331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পতাকার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14606" y="368896"/>
            <a:ext cx="2827020" cy="7694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অর্পিত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small-town-house-46-c-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542" y="1649519"/>
            <a:ext cx="4321149" cy="2956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97565" y="1525657"/>
            <a:ext cx="8348870" cy="3424473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8625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625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625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8625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139784263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57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7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7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7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4712" y="3795354"/>
            <a:ext cx="6789107" cy="2517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24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ln w="0"/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sz="2400" dirty="0" err="1">
                <a:ln w="0"/>
                <a:latin typeface="NikoshBAN" pitchFamily="2" charset="0"/>
                <a:cs typeface="NikoshBAN" pitchFamily="2" charset="0"/>
              </a:rPr>
              <a:t>ণি</a:t>
            </a:r>
            <a:r>
              <a:rPr lang="en-US" sz="2400" dirty="0">
                <a:ln w="0"/>
                <a:latin typeface="NikoshBAN" pitchFamily="2" charset="0"/>
                <a:cs typeface="NikoshBAN" pitchFamily="2" charset="0"/>
              </a:rPr>
              <a:t>:</a:t>
            </a:r>
            <a:r>
              <a:rPr lang="bn-IN" sz="24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n w="0"/>
                <a:latin typeface="NikoshBAN" pitchFamily="2" charset="0"/>
                <a:cs typeface="NikoshBAN" pitchFamily="2" charset="0"/>
              </a:rPr>
              <a:t>তৃতীয় 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en-US" sz="2400" dirty="0">
                <a:ln w="0"/>
                <a:latin typeface="NikoshBAN" pitchFamily="2" charset="0"/>
                <a:cs typeface="NikoshBAN" pitchFamily="2" charset="0"/>
              </a:rPr>
              <a:t>  </a:t>
            </a:r>
            <a:r>
              <a:rPr lang="bn-IN" sz="2400" dirty="0">
                <a:ln w="0"/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400" dirty="0">
                <a:ln w="0"/>
                <a:latin typeface="NikoshBAN" pitchFamily="2" charset="0"/>
                <a:cs typeface="NikoshBAN" pitchFamily="2" charset="0"/>
              </a:rPr>
              <a:t>:</a:t>
            </a:r>
            <a:r>
              <a:rPr lang="bn-IN" sz="24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0"/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2400" dirty="0">
                <a:ln w="0"/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>
                <a:ln w="0"/>
                <a:latin typeface="NikoshBAN" pitchFamily="2" charset="0"/>
                <a:cs typeface="NikoshBAN" pitchFamily="2" charset="0"/>
              </a:rPr>
              <a:t>বিশ্বপরিচয়</a:t>
            </a:r>
            <a:endParaRPr lang="bn-IN" sz="2400" dirty="0">
              <a:ln w="0"/>
              <a:latin typeface="NikoshBAN" pitchFamily="2" charset="0"/>
              <a:cs typeface="NikoshBAN" pitchFamily="2" charset="0"/>
            </a:endParaRPr>
          </a:p>
          <a:p>
            <a:pPr lvl="0" algn="ctr">
              <a:spcBef>
                <a:spcPct val="20000"/>
              </a:spcBef>
              <a:defRPr/>
            </a:pP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dirty="0">
                <a:ln w="0"/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:</a:t>
            </a:r>
            <a:r>
              <a:rPr lang="bn-IN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৮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। 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মানচিত্রে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এশিয়া</a:t>
            </a:r>
            <a:r>
              <a:rPr lang="bn-IN" sz="2800" dirty="0">
                <a:ln w="0"/>
                <a:latin typeface="NikoshBAN" pitchFamily="2" charset="0"/>
                <a:cs typeface="NikoshBAN" pitchFamily="2" charset="0"/>
              </a:rPr>
              <a:t>..................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খানিকটা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বামে</a:t>
            </a:r>
            <a:r>
              <a:rPr lang="bn-IN" sz="2800" dirty="0">
                <a:ln w="0"/>
                <a:latin typeface="NikoshBAN" pitchFamily="2" charset="0"/>
                <a:cs typeface="NikoshBAN" pitchFamily="2" charset="0"/>
              </a:rPr>
              <a:t>। 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486149" y="768511"/>
            <a:ext cx="21717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n w="0"/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n w="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915" y="1560732"/>
            <a:ext cx="1360168" cy="17655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orld-m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600200"/>
            <a:ext cx="8429684" cy="4923505"/>
          </a:xfrm>
          <a:prstGeom prst="rect">
            <a:avLst/>
          </a:prstGeom>
          <a:ln w="38100">
            <a:noFill/>
          </a:ln>
        </p:spPr>
      </p:pic>
      <p:sp>
        <p:nvSpPr>
          <p:cNvPr id="9" name="Freeform 8"/>
          <p:cNvSpPr/>
          <p:nvPr/>
        </p:nvSpPr>
        <p:spPr>
          <a:xfrm>
            <a:off x="5082303" y="2268582"/>
            <a:ext cx="2309097" cy="1998618"/>
          </a:xfrm>
          <a:custGeom>
            <a:avLst/>
            <a:gdLst>
              <a:gd name="connsiteX0" fmla="*/ 363561 w 2309097"/>
              <a:gd name="connsiteY0" fmla="*/ 368272 h 1998618"/>
              <a:gd name="connsiteX1" fmla="*/ 251020 w 2309097"/>
              <a:gd name="connsiteY1" fmla="*/ 382339 h 1998618"/>
              <a:gd name="connsiteX2" fmla="*/ 208817 w 2309097"/>
              <a:gd name="connsiteY2" fmla="*/ 396407 h 1998618"/>
              <a:gd name="connsiteX3" fmla="*/ 152546 w 2309097"/>
              <a:gd name="connsiteY3" fmla="*/ 410475 h 1998618"/>
              <a:gd name="connsiteX4" fmla="*/ 54072 w 2309097"/>
              <a:gd name="connsiteY4" fmla="*/ 424542 h 1998618"/>
              <a:gd name="connsiteX5" fmla="*/ 40004 w 2309097"/>
              <a:gd name="connsiteY5" fmla="*/ 523016 h 1998618"/>
              <a:gd name="connsiteX6" fmla="*/ 82207 w 2309097"/>
              <a:gd name="connsiteY6" fmla="*/ 537084 h 1998618"/>
              <a:gd name="connsiteX7" fmla="*/ 138478 w 2309097"/>
              <a:gd name="connsiteY7" fmla="*/ 551152 h 1998618"/>
              <a:gd name="connsiteX8" fmla="*/ 222884 w 2309097"/>
              <a:gd name="connsiteY8" fmla="*/ 579287 h 1998618"/>
              <a:gd name="connsiteX9" fmla="*/ 222884 w 2309097"/>
              <a:gd name="connsiteY9" fmla="*/ 663693 h 1998618"/>
              <a:gd name="connsiteX10" fmla="*/ 265087 w 2309097"/>
              <a:gd name="connsiteY10" fmla="*/ 734032 h 1998618"/>
              <a:gd name="connsiteX11" fmla="*/ 279155 w 2309097"/>
              <a:gd name="connsiteY11" fmla="*/ 874709 h 1998618"/>
              <a:gd name="connsiteX12" fmla="*/ 349494 w 2309097"/>
              <a:gd name="connsiteY12" fmla="*/ 945047 h 1998618"/>
              <a:gd name="connsiteX13" fmla="*/ 433900 w 2309097"/>
              <a:gd name="connsiteY13" fmla="*/ 1057589 h 1998618"/>
              <a:gd name="connsiteX14" fmla="*/ 476103 w 2309097"/>
              <a:gd name="connsiteY14" fmla="*/ 1296739 h 1998618"/>
              <a:gd name="connsiteX15" fmla="*/ 574577 w 2309097"/>
              <a:gd name="connsiteY15" fmla="*/ 1254536 h 1998618"/>
              <a:gd name="connsiteX16" fmla="*/ 588644 w 2309097"/>
              <a:gd name="connsiteY16" fmla="*/ 1212333 h 1998618"/>
              <a:gd name="connsiteX17" fmla="*/ 687118 w 2309097"/>
              <a:gd name="connsiteY17" fmla="*/ 1127927 h 1998618"/>
              <a:gd name="connsiteX18" fmla="*/ 715254 w 2309097"/>
              <a:gd name="connsiteY18" fmla="*/ 1099792 h 1998618"/>
              <a:gd name="connsiteX19" fmla="*/ 729321 w 2309097"/>
              <a:gd name="connsiteY19" fmla="*/ 1057589 h 1998618"/>
              <a:gd name="connsiteX20" fmla="*/ 771524 w 2309097"/>
              <a:gd name="connsiteY20" fmla="*/ 1071656 h 1998618"/>
              <a:gd name="connsiteX21" fmla="*/ 785592 w 2309097"/>
              <a:gd name="connsiteY21" fmla="*/ 1001318 h 1998618"/>
              <a:gd name="connsiteX22" fmla="*/ 771524 w 2309097"/>
              <a:gd name="connsiteY22" fmla="*/ 916912 h 1998618"/>
              <a:gd name="connsiteX23" fmla="*/ 729321 w 2309097"/>
              <a:gd name="connsiteY23" fmla="*/ 888776 h 1998618"/>
              <a:gd name="connsiteX24" fmla="*/ 602712 w 2309097"/>
              <a:gd name="connsiteY24" fmla="*/ 916912 h 1998618"/>
              <a:gd name="connsiteX25" fmla="*/ 588644 w 2309097"/>
              <a:gd name="connsiteY25" fmla="*/ 874709 h 1998618"/>
              <a:gd name="connsiteX26" fmla="*/ 574577 w 2309097"/>
              <a:gd name="connsiteY26" fmla="*/ 818438 h 1998618"/>
              <a:gd name="connsiteX27" fmla="*/ 532374 w 2309097"/>
              <a:gd name="connsiteY27" fmla="*/ 804370 h 1998618"/>
              <a:gd name="connsiteX28" fmla="*/ 504238 w 2309097"/>
              <a:gd name="connsiteY28" fmla="*/ 776235 h 1998618"/>
              <a:gd name="connsiteX29" fmla="*/ 574577 w 2309097"/>
              <a:gd name="connsiteY29" fmla="*/ 762167 h 1998618"/>
              <a:gd name="connsiteX30" fmla="*/ 701186 w 2309097"/>
              <a:gd name="connsiteY30" fmla="*/ 832505 h 1998618"/>
              <a:gd name="connsiteX31" fmla="*/ 743389 w 2309097"/>
              <a:gd name="connsiteY31" fmla="*/ 860641 h 1998618"/>
              <a:gd name="connsiteX32" fmla="*/ 869998 w 2309097"/>
              <a:gd name="connsiteY32" fmla="*/ 888776 h 1998618"/>
              <a:gd name="connsiteX33" fmla="*/ 926269 w 2309097"/>
              <a:gd name="connsiteY33" fmla="*/ 902844 h 1998618"/>
              <a:gd name="connsiteX34" fmla="*/ 968472 w 2309097"/>
              <a:gd name="connsiteY34" fmla="*/ 930979 h 1998618"/>
              <a:gd name="connsiteX35" fmla="*/ 1052878 w 2309097"/>
              <a:gd name="connsiteY35" fmla="*/ 945047 h 1998618"/>
              <a:gd name="connsiteX36" fmla="*/ 1095081 w 2309097"/>
              <a:gd name="connsiteY36" fmla="*/ 959115 h 1998618"/>
              <a:gd name="connsiteX37" fmla="*/ 1109149 w 2309097"/>
              <a:gd name="connsiteY37" fmla="*/ 1001318 h 1998618"/>
              <a:gd name="connsiteX38" fmla="*/ 1151352 w 2309097"/>
              <a:gd name="connsiteY38" fmla="*/ 1029453 h 1998618"/>
              <a:gd name="connsiteX39" fmla="*/ 1179487 w 2309097"/>
              <a:gd name="connsiteY39" fmla="*/ 1071656 h 1998618"/>
              <a:gd name="connsiteX40" fmla="*/ 1193555 w 2309097"/>
              <a:gd name="connsiteY40" fmla="*/ 1184198 h 1998618"/>
              <a:gd name="connsiteX41" fmla="*/ 1221691 w 2309097"/>
              <a:gd name="connsiteY41" fmla="*/ 1226401 h 1998618"/>
              <a:gd name="connsiteX42" fmla="*/ 1249826 w 2309097"/>
              <a:gd name="connsiteY42" fmla="*/ 1338942 h 1998618"/>
              <a:gd name="connsiteX43" fmla="*/ 1292029 w 2309097"/>
              <a:gd name="connsiteY43" fmla="*/ 1423349 h 1998618"/>
              <a:gd name="connsiteX44" fmla="*/ 1362367 w 2309097"/>
              <a:gd name="connsiteY44" fmla="*/ 1156062 h 1998618"/>
              <a:gd name="connsiteX45" fmla="*/ 1390503 w 2309097"/>
              <a:gd name="connsiteY45" fmla="*/ 1113859 h 1998618"/>
              <a:gd name="connsiteX46" fmla="*/ 1404571 w 2309097"/>
              <a:gd name="connsiteY46" fmla="*/ 1071656 h 1998618"/>
              <a:gd name="connsiteX47" fmla="*/ 1460841 w 2309097"/>
              <a:gd name="connsiteY47" fmla="*/ 973182 h 1998618"/>
              <a:gd name="connsiteX48" fmla="*/ 1503044 w 2309097"/>
              <a:gd name="connsiteY48" fmla="*/ 987250 h 1998618"/>
              <a:gd name="connsiteX49" fmla="*/ 1559315 w 2309097"/>
              <a:gd name="connsiteY49" fmla="*/ 1057589 h 1998618"/>
              <a:gd name="connsiteX50" fmla="*/ 1587451 w 2309097"/>
              <a:gd name="connsiteY50" fmla="*/ 1085724 h 1998618"/>
              <a:gd name="connsiteX51" fmla="*/ 1615586 w 2309097"/>
              <a:gd name="connsiteY51" fmla="*/ 1127927 h 1998618"/>
              <a:gd name="connsiteX52" fmla="*/ 1728127 w 2309097"/>
              <a:gd name="connsiteY52" fmla="*/ 1141995 h 1998618"/>
              <a:gd name="connsiteX53" fmla="*/ 1742195 w 2309097"/>
              <a:gd name="connsiteY53" fmla="*/ 1184198 h 1998618"/>
              <a:gd name="connsiteX54" fmla="*/ 1770331 w 2309097"/>
              <a:gd name="connsiteY54" fmla="*/ 1212333 h 1998618"/>
              <a:gd name="connsiteX55" fmla="*/ 1742195 w 2309097"/>
              <a:gd name="connsiteY55" fmla="*/ 1296739 h 1998618"/>
              <a:gd name="connsiteX56" fmla="*/ 1784398 w 2309097"/>
              <a:gd name="connsiteY56" fmla="*/ 1465552 h 1998618"/>
              <a:gd name="connsiteX57" fmla="*/ 1812534 w 2309097"/>
              <a:gd name="connsiteY57" fmla="*/ 1493687 h 1998618"/>
              <a:gd name="connsiteX58" fmla="*/ 1784398 w 2309097"/>
              <a:gd name="connsiteY58" fmla="*/ 1507755 h 1998618"/>
              <a:gd name="connsiteX59" fmla="*/ 1742195 w 2309097"/>
              <a:gd name="connsiteY59" fmla="*/ 1493687 h 1998618"/>
              <a:gd name="connsiteX60" fmla="*/ 1685924 w 2309097"/>
              <a:gd name="connsiteY60" fmla="*/ 1507755 h 1998618"/>
              <a:gd name="connsiteX61" fmla="*/ 1714060 w 2309097"/>
              <a:gd name="connsiteY61" fmla="*/ 1549958 h 1998618"/>
              <a:gd name="connsiteX62" fmla="*/ 1756263 w 2309097"/>
              <a:gd name="connsiteY62" fmla="*/ 1620296 h 1998618"/>
              <a:gd name="connsiteX63" fmla="*/ 1798466 w 2309097"/>
              <a:gd name="connsiteY63" fmla="*/ 1690635 h 1998618"/>
              <a:gd name="connsiteX64" fmla="*/ 1812534 w 2309097"/>
              <a:gd name="connsiteY64" fmla="*/ 1732838 h 1998618"/>
              <a:gd name="connsiteX65" fmla="*/ 1840669 w 2309097"/>
              <a:gd name="connsiteY65" fmla="*/ 1775041 h 1998618"/>
              <a:gd name="connsiteX66" fmla="*/ 1896940 w 2309097"/>
              <a:gd name="connsiteY66" fmla="*/ 1887582 h 1998618"/>
              <a:gd name="connsiteX67" fmla="*/ 1939143 w 2309097"/>
              <a:gd name="connsiteY67" fmla="*/ 1915718 h 1998618"/>
              <a:gd name="connsiteX68" fmla="*/ 1981346 w 2309097"/>
              <a:gd name="connsiteY68" fmla="*/ 1929785 h 1998618"/>
              <a:gd name="connsiteX69" fmla="*/ 2009481 w 2309097"/>
              <a:gd name="connsiteY69" fmla="*/ 1957921 h 1998618"/>
              <a:gd name="connsiteX70" fmla="*/ 2276767 w 2309097"/>
              <a:gd name="connsiteY70" fmla="*/ 1957921 h 1998618"/>
              <a:gd name="connsiteX71" fmla="*/ 2304903 w 2309097"/>
              <a:gd name="connsiteY71" fmla="*/ 1929785 h 1998618"/>
              <a:gd name="connsiteX72" fmla="*/ 2262700 w 2309097"/>
              <a:gd name="connsiteY72" fmla="*/ 1915718 h 1998618"/>
              <a:gd name="connsiteX73" fmla="*/ 2206429 w 2309097"/>
              <a:gd name="connsiteY73" fmla="*/ 1901650 h 1998618"/>
              <a:gd name="connsiteX74" fmla="*/ 2178294 w 2309097"/>
              <a:gd name="connsiteY74" fmla="*/ 1859447 h 1998618"/>
              <a:gd name="connsiteX75" fmla="*/ 2136091 w 2309097"/>
              <a:gd name="connsiteY75" fmla="*/ 1845379 h 1998618"/>
              <a:gd name="connsiteX76" fmla="*/ 1939143 w 2309097"/>
              <a:gd name="connsiteY76" fmla="*/ 1831312 h 1998618"/>
              <a:gd name="connsiteX77" fmla="*/ 1925075 w 2309097"/>
              <a:gd name="connsiteY77" fmla="*/ 1690635 h 1998618"/>
              <a:gd name="connsiteX78" fmla="*/ 1911007 w 2309097"/>
              <a:gd name="connsiteY78" fmla="*/ 1648432 h 1998618"/>
              <a:gd name="connsiteX79" fmla="*/ 1953211 w 2309097"/>
              <a:gd name="connsiteY79" fmla="*/ 1662499 h 1998618"/>
              <a:gd name="connsiteX80" fmla="*/ 2009481 w 2309097"/>
              <a:gd name="connsiteY80" fmla="*/ 1676567 h 1998618"/>
              <a:gd name="connsiteX81" fmla="*/ 2023549 w 2309097"/>
              <a:gd name="connsiteY81" fmla="*/ 1760973 h 1998618"/>
              <a:gd name="connsiteX82" fmla="*/ 2107955 w 2309097"/>
              <a:gd name="connsiteY82" fmla="*/ 1775041 h 1998618"/>
              <a:gd name="connsiteX83" fmla="*/ 2192361 w 2309097"/>
              <a:gd name="connsiteY83" fmla="*/ 1887582 h 1998618"/>
              <a:gd name="connsiteX84" fmla="*/ 2206429 w 2309097"/>
              <a:gd name="connsiteY84" fmla="*/ 1845379 h 1998618"/>
              <a:gd name="connsiteX85" fmla="*/ 2164226 w 2309097"/>
              <a:gd name="connsiteY85" fmla="*/ 1760973 h 1998618"/>
              <a:gd name="connsiteX86" fmla="*/ 2178294 w 2309097"/>
              <a:gd name="connsiteY86" fmla="*/ 1662499 h 1998618"/>
              <a:gd name="connsiteX87" fmla="*/ 2206429 w 2309097"/>
              <a:gd name="connsiteY87" fmla="*/ 1620296 h 1998618"/>
              <a:gd name="connsiteX88" fmla="*/ 2192361 w 2309097"/>
              <a:gd name="connsiteY88" fmla="*/ 1423349 h 1998618"/>
              <a:gd name="connsiteX89" fmla="*/ 2136091 w 2309097"/>
              <a:gd name="connsiteY89" fmla="*/ 1437416 h 1998618"/>
              <a:gd name="connsiteX90" fmla="*/ 2107955 w 2309097"/>
              <a:gd name="connsiteY90" fmla="*/ 1479619 h 1998618"/>
              <a:gd name="connsiteX91" fmla="*/ 2051684 w 2309097"/>
              <a:gd name="connsiteY91" fmla="*/ 1592161 h 1998618"/>
              <a:gd name="connsiteX92" fmla="*/ 1967278 w 2309097"/>
              <a:gd name="connsiteY92" fmla="*/ 1620296 h 1998618"/>
              <a:gd name="connsiteX93" fmla="*/ 1925075 w 2309097"/>
              <a:gd name="connsiteY93" fmla="*/ 1634364 h 1998618"/>
              <a:gd name="connsiteX94" fmla="*/ 1911007 w 2309097"/>
              <a:gd name="connsiteY94" fmla="*/ 1592161 h 1998618"/>
              <a:gd name="connsiteX95" fmla="*/ 1896940 w 2309097"/>
              <a:gd name="connsiteY95" fmla="*/ 1479619 h 1998618"/>
              <a:gd name="connsiteX96" fmla="*/ 1826601 w 2309097"/>
              <a:gd name="connsiteY96" fmla="*/ 1437416 h 1998618"/>
              <a:gd name="connsiteX97" fmla="*/ 1770331 w 2309097"/>
              <a:gd name="connsiteY97" fmla="*/ 1409281 h 1998618"/>
              <a:gd name="connsiteX98" fmla="*/ 1770331 w 2309097"/>
              <a:gd name="connsiteY98" fmla="*/ 1226401 h 1998618"/>
              <a:gd name="connsiteX99" fmla="*/ 1812534 w 2309097"/>
              <a:gd name="connsiteY99" fmla="*/ 1212333 h 1998618"/>
              <a:gd name="connsiteX100" fmla="*/ 1840669 w 2309097"/>
              <a:gd name="connsiteY100" fmla="*/ 1240469 h 1998618"/>
              <a:gd name="connsiteX101" fmla="*/ 1854737 w 2309097"/>
              <a:gd name="connsiteY101" fmla="*/ 1282672 h 1998618"/>
              <a:gd name="connsiteX102" fmla="*/ 1939143 w 2309097"/>
              <a:gd name="connsiteY102" fmla="*/ 1324875 h 1998618"/>
              <a:gd name="connsiteX103" fmla="*/ 1967278 w 2309097"/>
              <a:gd name="connsiteY103" fmla="*/ 1296739 h 1998618"/>
              <a:gd name="connsiteX104" fmla="*/ 1925075 w 2309097"/>
              <a:gd name="connsiteY104" fmla="*/ 1113859 h 1998618"/>
              <a:gd name="connsiteX105" fmla="*/ 1882872 w 2309097"/>
              <a:gd name="connsiteY105" fmla="*/ 1099792 h 1998618"/>
              <a:gd name="connsiteX106" fmla="*/ 1840669 w 2309097"/>
              <a:gd name="connsiteY106" fmla="*/ 1071656 h 1998618"/>
              <a:gd name="connsiteX107" fmla="*/ 1826601 w 2309097"/>
              <a:gd name="connsiteY107" fmla="*/ 1029453 h 1998618"/>
              <a:gd name="connsiteX108" fmla="*/ 1939143 w 2309097"/>
              <a:gd name="connsiteY108" fmla="*/ 987250 h 1998618"/>
              <a:gd name="connsiteX109" fmla="*/ 2009481 w 2309097"/>
              <a:gd name="connsiteY109" fmla="*/ 930979 h 1998618"/>
              <a:gd name="connsiteX110" fmla="*/ 2051684 w 2309097"/>
              <a:gd name="connsiteY110" fmla="*/ 846573 h 1998618"/>
              <a:gd name="connsiteX111" fmla="*/ 2079820 w 2309097"/>
              <a:gd name="connsiteY111" fmla="*/ 649625 h 1998618"/>
              <a:gd name="connsiteX112" fmla="*/ 2037617 w 2309097"/>
              <a:gd name="connsiteY112" fmla="*/ 635558 h 1998618"/>
              <a:gd name="connsiteX113" fmla="*/ 1967278 w 2309097"/>
              <a:gd name="connsiteY113" fmla="*/ 565219 h 1998618"/>
              <a:gd name="connsiteX114" fmla="*/ 1939143 w 2309097"/>
              <a:gd name="connsiteY114" fmla="*/ 508949 h 1998618"/>
              <a:gd name="connsiteX115" fmla="*/ 1896940 w 2309097"/>
              <a:gd name="connsiteY115" fmla="*/ 480813 h 1998618"/>
              <a:gd name="connsiteX116" fmla="*/ 1812534 w 2309097"/>
              <a:gd name="connsiteY116" fmla="*/ 452678 h 1998618"/>
              <a:gd name="connsiteX117" fmla="*/ 1925075 w 2309097"/>
              <a:gd name="connsiteY117" fmla="*/ 396407 h 1998618"/>
              <a:gd name="connsiteX118" fmla="*/ 1939143 w 2309097"/>
              <a:gd name="connsiteY118" fmla="*/ 354204 h 1998618"/>
              <a:gd name="connsiteX119" fmla="*/ 1925075 w 2309097"/>
              <a:gd name="connsiteY119" fmla="*/ 255730 h 1998618"/>
              <a:gd name="connsiteX120" fmla="*/ 1896940 w 2309097"/>
              <a:gd name="connsiteY120" fmla="*/ 213527 h 1998618"/>
              <a:gd name="connsiteX121" fmla="*/ 1854737 w 2309097"/>
              <a:gd name="connsiteY121" fmla="*/ 115053 h 1998618"/>
              <a:gd name="connsiteX122" fmla="*/ 1812534 w 2309097"/>
              <a:gd name="connsiteY122" fmla="*/ 129121 h 1998618"/>
              <a:gd name="connsiteX123" fmla="*/ 1742195 w 2309097"/>
              <a:gd name="connsiteY123" fmla="*/ 115053 h 1998618"/>
              <a:gd name="connsiteX124" fmla="*/ 1671857 w 2309097"/>
              <a:gd name="connsiteY124" fmla="*/ 30647 h 1998618"/>
              <a:gd name="connsiteX125" fmla="*/ 1643721 w 2309097"/>
              <a:gd name="connsiteY125" fmla="*/ 2512 h 1998618"/>
              <a:gd name="connsiteX126" fmla="*/ 1559315 w 2309097"/>
              <a:gd name="connsiteY126" fmla="*/ 16579 h 1998618"/>
              <a:gd name="connsiteX127" fmla="*/ 1545247 w 2309097"/>
              <a:gd name="connsiteY127" fmla="*/ 72850 h 1998618"/>
              <a:gd name="connsiteX128" fmla="*/ 1517112 w 2309097"/>
              <a:gd name="connsiteY128" fmla="*/ 157256 h 1998618"/>
              <a:gd name="connsiteX129" fmla="*/ 1362367 w 2309097"/>
              <a:gd name="connsiteY129" fmla="*/ 129121 h 1998618"/>
              <a:gd name="connsiteX130" fmla="*/ 1320164 w 2309097"/>
              <a:gd name="connsiteY130" fmla="*/ 115053 h 1998618"/>
              <a:gd name="connsiteX131" fmla="*/ 1165420 w 2309097"/>
              <a:gd name="connsiteY131" fmla="*/ 100985 h 1998618"/>
              <a:gd name="connsiteX132" fmla="*/ 1123217 w 2309097"/>
              <a:gd name="connsiteY132" fmla="*/ 86918 h 1998618"/>
              <a:gd name="connsiteX133" fmla="*/ 1109149 w 2309097"/>
              <a:gd name="connsiteY133" fmla="*/ 129121 h 1998618"/>
              <a:gd name="connsiteX134" fmla="*/ 1081014 w 2309097"/>
              <a:gd name="connsiteY134" fmla="*/ 171324 h 1998618"/>
              <a:gd name="connsiteX135" fmla="*/ 912201 w 2309097"/>
              <a:gd name="connsiteY135" fmla="*/ 143189 h 1998618"/>
              <a:gd name="connsiteX136" fmla="*/ 841863 w 2309097"/>
              <a:gd name="connsiteY136" fmla="*/ 100985 h 1998618"/>
              <a:gd name="connsiteX137" fmla="*/ 813727 w 2309097"/>
              <a:gd name="connsiteY137" fmla="*/ 72850 h 1998618"/>
              <a:gd name="connsiteX138" fmla="*/ 785592 w 2309097"/>
              <a:gd name="connsiteY138" fmla="*/ 30647 h 1998618"/>
              <a:gd name="connsiteX139" fmla="*/ 715254 w 2309097"/>
              <a:gd name="connsiteY139" fmla="*/ 44715 h 1998618"/>
              <a:gd name="connsiteX140" fmla="*/ 574577 w 2309097"/>
              <a:gd name="connsiteY140" fmla="*/ 72850 h 1998618"/>
              <a:gd name="connsiteX141" fmla="*/ 490171 w 2309097"/>
              <a:gd name="connsiteY141" fmla="*/ 143189 h 1998618"/>
              <a:gd name="connsiteX142" fmla="*/ 433900 w 2309097"/>
              <a:gd name="connsiteY142" fmla="*/ 115053 h 1998618"/>
              <a:gd name="connsiteX143" fmla="*/ 391697 w 2309097"/>
              <a:gd name="connsiteY143" fmla="*/ 129121 h 1998618"/>
              <a:gd name="connsiteX144" fmla="*/ 377629 w 2309097"/>
              <a:gd name="connsiteY144" fmla="*/ 185392 h 1998618"/>
              <a:gd name="connsiteX145" fmla="*/ 349494 w 2309097"/>
              <a:gd name="connsiteY145" fmla="*/ 227595 h 1998618"/>
              <a:gd name="connsiteX146" fmla="*/ 405764 w 2309097"/>
              <a:gd name="connsiteY146" fmla="*/ 283865 h 1998618"/>
              <a:gd name="connsiteX147" fmla="*/ 419832 w 2309097"/>
              <a:gd name="connsiteY147" fmla="*/ 326069 h 1998618"/>
              <a:gd name="connsiteX148" fmla="*/ 391697 w 2309097"/>
              <a:gd name="connsiteY148" fmla="*/ 452678 h 1998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2309097" h="1998618">
                <a:moveTo>
                  <a:pt x="363561" y="368272"/>
                </a:moveTo>
                <a:cubicBezTo>
                  <a:pt x="326047" y="372961"/>
                  <a:pt x="288216" y="375576"/>
                  <a:pt x="251020" y="382339"/>
                </a:cubicBezTo>
                <a:cubicBezTo>
                  <a:pt x="236431" y="384992"/>
                  <a:pt x="223075" y="392333"/>
                  <a:pt x="208817" y="396407"/>
                </a:cubicBezTo>
                <a:cubicBezTo>
                  <a:pt x="190227" y="401719"/>
                  <a:pt x="171568" y="407016"/>
                  <a:pt x="152546" y="410475"/>
                </a:cubicBezTo>
                <a:cubicBezTo>
                  <a:pt x="119923" y="416406"/>
                  <a:pt x="86897" y="419853"/>
                  <a:pt x="54072" y="424542"/>
                </a:cubicBezTo>
                <a:cubicBezTo>
                  <a:pt x="21975" y="456640"/>
                  <a:pt x="0" y="463009"/>
                  <a:pt x="40004" y="523016"/>
                </a:cubicBezTo>
                <a:cubicBezTo>
                  <a:pt x="48229" y="535354"/>
                  <a:pt x="67949" y="533010"/>
                  <a:pt x="82207" y="537084"/>
                </a:cubicBezTo>
                <a:cubicBezTo>
                  <a:pt x="100797" y="542396"/>
                  <a:pt x="119959" y="545596"/>
                  <a:pt x="138478" y="551152"/>
                </a:cubicBezTo>
                <a:cubicBezTo>
                  <a:pt x="166884" y="559674"/>
                  <a:pt x="222884" y="579287"/>
                  <a:pt x="222884" y="579287"/>
                </a:cubicBezTo>
                <a:cubicBezTo>
                  <a:pt x="279315" y="635716"/>
                  <a:pt x="235659" y="574268"/>
                  <a:pt x="222884" y="663693"/>
                </a:cubicBezTo>
                <a:cubicBezTo>
                  <a:pt x="218319" y="695650"/>
                  <a:pt x="246885" y="715829"/>
                  <a:pt x="265087" y="734032"/>
                </a:cubicBezTo>
                <a:cubicBezTo>
                  <a:pt x="269776" y="780924"/>
                  <a:pt x="261653" y="830953"/>
                  <a:pt x="279155" y="874709"/>
                </a:cubicBezTo>
                <a:cubicBezTo>
                  <a:pt x="291470" y="905495"/>
                  <a:pt x="331101" y="917458"/>
                  <a:pt x="349494" y="945047"/>
                </a:cubicBezTo>
                <a:cubicBezTo>
                  <a:pt x="413121" y="1040489"/>
                  <a:pt x="381854" y="1005543"/>
                  <a:pt x="433900" y="1057589"/>
                </a:cubicBezTo>
                <a:cubicBezTo>
                  <a:pt x="478414" y="1191131"/>
                  <a:pt x="459350" y="1112460"/>
                  <a:pt x="476103" y="1296739"/>
                </a:cubicBezTo>
                <a:cubicBezTo>
                  <a:pt x="522537" y="1287453"/>
                  <a:pt x="550008" y="1295484"/>
                  <a:pt x="574577" y="1254536"/>
                </a:cubicBezTo>
                <a:cubicBezTo>
                  <a:pt x="582206" y="1241821"/>
                  <a:pt x="580025" y="1224400"/>
                  <a:pt x="588644" y="1212333"/>
                </a:cubicBezTo>
                <a:cubicBezTo>
                  <a:pt x="633794" y="1149123"/>
                  <a:pt x="637552" y="1167579"/>
                  <a:pt x="687118" y="1127927"/>
                </a:cubicBezTo>
                <a:cubicBezTo>
                  <a:pt x="697475" y="1119642"/>
                  <a:pt x="705875" y="1109170"/>
                  <a:pt x="715254" y="1099792"/>
                </a:cubicBezTo>
                <a:cubicBezTo>
                  <a:pt x="719943" y="1085724"/>
                  <a:pt x="716058" y="1064221"/>
                  <a:pt x="729321" y="1057589"/>
                </a:cubicBezTo>
                <a:cubicBezTo>
                  <a:pt x="742584" y="1050957"/>
                  <a:pt x="761039" y="1082141"/>
                  <a:pt x="771524" y="1071656"/>
                </a:cubicBezTo>
                <a:cubicBezTo>
                  <a:pt x="788431" y="1054749"/>
                  <a:pt x="780903" y="1024764"/>
                  <a:pt x="785592" y="1001318"/>
                </a:cubicBezTo>
                <a:cubicBezTo>
                  <a:pt x="780903" y="973183"/>
                  <a:pt x="784280" y="942424"/>
                  <a:pt x="771524" y="916912"/>
                </a:cubicBezTo>
                <a:cubicBezTo>
                  <a:pt x="763963" y="901790"/>
                  <a:pt x="746125" y="890643"/>
                  <a:pt x="729321" y="888776"/>
                </a:cubicBezTo>
                <a:cubicBezTo>
                  <a:pt x="692184" y="884650"/>
                  <a:pt x="639797" y="904550"/>
                  <a:pt x="602712" y="916912"/>
                </a:cubicBezTo>
                <a:cubicBezTo>
                  <a:pt x="598023" y="902844"/>
                  <a:pt x="592718" y="888967"/>
                  <a:pt x="588644" y="874709"/>
                </a:cubicBezTo>
                <a:cubicBezTo>
                  <a:pt x="583333" y="856119"/>
                  <a:pt x="586655" y="833536"/>
                  <a:pt x="574577" y="818438"/>
                </a:cubicBezTo>
                <a:cubicBezTo>
                  <a:pt x="565314" y="806859"/>
                  <a:pt x="546442" y="809059"/>
                  <a:pt x="532374" y="804370"/>
                </a:cubicBezTo>
                <a:cubicBezTo>
                  <a:pt x="522995" y="794992"/>
                  <a:pt x="504238" y="789498"/>
                  <a:pt x="504238" y="776235"/>
                </a:cubicBezTo>
                <a:cubicBezTo>
                  <a:pt x="504238" y="727046"/>
                  <a:pt x="562970" y="755719"/>
                  <a:pt x="574577" y="762167"/>
                </a:cubicBezTo>
                <a:cubicBezTo>
                  <a:pt x="719688" y="842785"/>
                  <a:pt x="605693" y="800676"/>
                  <a:pt x="701186" y="832505"/>
                </a:cubicBezTo>
                <a:cubicBezTo>
                  <a:pt x="715254" y="841884"/>
                  <a:pt x="728267" y="853080"/>
                  <a:pt x="743389" y="860641"/>
                </a:cubicBezTo>
                <a:cubicBezTo>
                  <a:pt x="779894" y="878894"/>
                  <a:pt x="833974" y="881571"/>
                  <a:pt x="869998" y="888776"/>
                </a:cubicBezTo>
                <a:cubicBezTo>
                  <a:pt x="888957" y="892568"/>
                  <a:pt x="907512" y="898155"/>
                  <a:pt x="926269" y="902844"/>
                </a:cubicBezTo>
                <a:cubicBezTo>
                  <a:pt x="940337" y="912222"/>
                  <a:pt x="952432" y="925632"/>
                  <a:pt x="968472" y="930979"/>
                </a:cubicBezTo>
                <a:cubicBezTo>
                  <a:pt x="995532" y="939999"/>
                  <a:pt x="1025034" y="938859"/>
                  <a:pt x="1052878" y="945047"/>
                </a:cubicBezTo>
                <a:cubicBezTo>
                  <a:pt x="1067354" y="948264"/>
                  <a:pt x="1081013" y="954426"/>
                  <a:pt x="1095081" y="959115"/>
                </a:cubicBezTo>
                <a:cubicBezTo>
                  <a:pt x="1099770" y="973183"/>
                  <a:pt x="1099886" y="989739"/>
                  <a:pt x="1109149" y="1001318"/>
                </a:cubicBezTo>
                <a:cubicBezTo>
                  <a:pt x="1119711" y="1014520"/>
                  <a:pt x="1139397" y="1017498"/>
                  <a:pt x="1151352" y="1029453"/>
                </a:cubicBezTo>
                <a:cubicBezTo>
                  <a:pt x="1163307" y="1041408"/>
                  <a:pt x="1170109" y="1057588"/>
                  <a:pt x="1179487" y="1071656"/>
                </a:cubicBezTo>
                <a:cubicBezTo>
                  <a:pt x="1184176" y="1109170"/>
                  <a:pt x="1183607" y="1147724"/>
                  <a:pt x="1193555" y="1184198"/>
                </a:cubicBezTo>
                <a:cubicBezTo>
                  <a:pt x="1198004" y="1200510"/>
                  <a:pt x="1215754" y="1210570"/>
                  <a:pt x="1221691" y="1226401"/>
                </a:cubicBezTo>
                <a:cubicBezTo>
                  <a:pt x="1245774" y="1290623"/>
                  <a:pt x="1223788" y="1286867"/>
                  <a:pt x="1249826" y="1338942"/>
                </a:cubicBezTo>
                <a:cubicBezTo>
                  <a:pt x="1304366" y="1448022"/>
                  <a:pt x="1256669" y="1317270"/>
                  <a:pt x="1292029" y="1423349"/>
                </a:cubicBezTo>
                <a:cubicBezTo>
                  <a:pt x="1435955" y="1387367"/>
                  <a:pt x="1322554" y="1434754"/>
                  <a:pt x="1362367" y="1156062"/>
                </a:cubicBezTo>
                <a:cubicBezTo>
                  <a:pt x="1364758" y="1139325"/>
                  <a:pt x="1382942" y="1128981"/>
                  <a:pt x="1390503" y="1113859"/>
                </a:cubicBezTo>
                <a:cubicBezTo>
                  <a:pt x="1397135" y="1100596"/>
                  <a:pt x="1399882" y="1085724"/>
                  <a:pt x="1404571" y="1071656"/>
                </a:cubicBezTo>
                <a:cubicBezTo>
                  <a:pt x="1413674" y="1017034"/>
                  <a:pt x="1395426" y="973182"/>
                  <a:pt x="1460841" y="973182"/>
                </a:cubicBezTo>
                <a:cubicBezTo>
                  <a:pt x="1475670" y="973182"/>
                  <a:pt x="1488976" y="982561"/>
                  <a:pt x="1503044" y="987250"/>
                </a:cubicBezTo>
                <a:cubicBezTo>
                  <a:pt x="1570979" y="1055182"/>
                  <a:pt x="1488330" y="968857"/>
                  <a:pt x="1559315" y="1057589"/>
                </a:cubicBezTo>
                <a:cubicBezTo>
                  <a:pt x="1567600" y="1067946"/>
                  <a:pt x="1579165" y="1075367"/>
                  <a:pt x="1587451" y="1085724"/>
                </a:cubicBezTo>
                <a:cubicBezTo>
                  <a:pt x="1598013" y="1098926"/>
                  <a:pt x="1599888" y="1121648"/>
                  <a:pt x="1615586" y="1127927"/>
                </a:cubicBezTo>
                <a:cubicBezTo>
                  <a:pt x="1650688" y="1141968"/>
                  <a:pt x="1690613" y="1137306"/>
                  <a:pt x="1728127" y="1141995"/>
                </a:cubicBezTo>
                <a:cubicBezTo>
                  <a:pt x="1732816" y="1156063"/>
                  <a:pt x="1734566" y="1171483"/>
                  <a:pt x="1742195" y="1184198"/>
                </a:cubicBezTo>
                <a:cubicBezTo>
                  <a:pt x="1749019" y="1195571"/>
                  <a:pt x="1770331" y="1199070"/>
                  <a:pt x="1770331" y="1212333"/>
                </a:cubicBezTo>
                <a:cubicBezTo>
                  <a:pt x="1770331" y="1241990"/>
                  <a:pt x="1742195" y="1296739"/>
                  <a:pt x="1742195" y="1296739"/>
                </a:cubicBezTo>
                <a:cubicBezTo>
                  <a:pt x="1753942" y="1402459"/>
                  <a:pt x="1734377" y="1403026"/>
                  <a:pt x="1784398" y="1465552"/>
                </a:cubicBezTo>
                <a:cubicBezTo>
                  <a:pt x="1792684" y="1475909"/>
                  <a:pt x="1803155" y="1484309"/>
                  <a:pt x="1812534" y="1493687"/>
                </a:cubicBezTo>
                <a:cubicBezTo>
                  <a:pt x="1835136" y="1561496"/>
                  <a:pt x="1835303" y="1533208"/>
                  <a:pt x="1784398" y="1507755"/>
                </a:cubicBezTo>
                <a:cubicBezTo>
                  <a:pt x="1771135" y="1501123"/>
                  <a:pt x="1756263" y="1498376"/>
                  <a:pt x="1742195" y="1493687"/>
                </a:cubicBezTo>
                <a:cubicBezTo>
                  <a:pt x="1723438" y="1498376"/>
                  <a:pt x="1694570" y="1490462"/>
                  <a:pt x="1685924" y="1507755"/>
                </a:cubicBezTo>
                <a:cubicBezTo>
                  <a:pt x="1678363" y="1522877"/>
                  <a:pt x="1706499" y="1534836"/>
                  <a:pt x="1714060" y="1549958"/>
                </a:cubicBezTo>
                <a:cubicBezTo>
                  <a:pt x="1750584" y="1623006"/>
                  <a:pt x="1701306" y="1565341"/>
                  <a:pt x="1756263" y="1620296"/>
                </a:cubicBezTo>
                <a:cubicBezTo>
                  <a:pt x="1796115" y="1739850"/>
                  <a:pt x="1740535" y="1594082"/>
                  <a:pt x="1798466" y="1690635"/>
                </a:cubicBezTo>
                <a:cubicBezTo>
                  <a:pt x="1806095" y="1703351"/>
                  <a:pt x="1805902" y="1719575"/>
                  <a:pt x="1812534" y="1732838"/>
                </a:cubicBezTo>
                <a:cubicBezTo>
                  <a:pt x="1820095" y="1747960"/>
                  <a:pt x="1833802" y="1759591"/>
                  <a:pt x="1840669" y="1775041"/>
                </a:cubicBezTo>
                <a:cubicBezTo>
                  <a:pt x="1874577" y="1851335"/>
                  <a:pt x="1847127" y="1847731"/>
                  <a:pt x="1896940" y="1887582"/>
                </a:cubicBezTo>
                <a:cubicBezTo>
                  <a:pt x="1910142" y="1898144"/>
                  <a:pt x="1924021" y="1908157"/>
                  <a:pt x="1939143" y="1915718"/>
                </a:cubicBezTo>
                <a:cubicBezTo>
                  <a:pt x="1952406" y="1922350"/>
                  <a:pt x="1967278" y="1925096"/>
                  <a:pt x="1981346" y="1929785"/>
                </a:cubicBezTo>
                <a:cubicBezTo>
                  <a:pt x="1990724" y="1939164"/>
                  <a:pt x="1998108" y="1951097"/>
                  <a:pt x="2009481" y="1957921"/>
                </a:cubicBezTo>
                <a:cubicBezTo>
                  <a:pt x="2077307" y="1998618"/>
                  <a:pt x="2268528" y="1958436"/>
                  <a:pt x="2276767" y="1957921"/>
                </a:cubicBezTo>
                <a:cubicBezTo>
                  <a:pt x="2286146" y="1948542"/>
                  <a:pt x="2309097" y="1942368"/>
                  <a:pt x="2304903" y="1929785"/>
                </a:cubicBezTo>
                <a:cubicBezTo>
                  <a:pt x="2300214" y="1915717"/>
                  <a:pt x="2276958" y="1919792"/>
                  <a:pt x="2262700" y="1915718"/>
                </a:cubicBezTo>
                <a:cubicBezTo>
                  <a:pt x="2244110" y="1910407"/>
                  <a:pt x="2225186" y="1906339"/>
                  <a:pt x="2206429" y="1901650"/>
                </a:cubicBezTo>
                <a:cubicBezTo>
                  <a:pt x="2197051" y="1887582"/>
                  <a:pt x="2191496" y="1870009"/>
                  <a:pt x="2178294" y="1859447"/>
                </a:cubicBezTo>
                <a:cubicBezTo>
                  <a:pt x="2166715" y="1850184"/>
                  <a:pt x="2150818" y="1847112"/>
                  <a:pt x="2136091" y="1845379"/>
                </a:cubicBezTo>
                <a:cubicBezTo>
                  <a:pt x="2070725" y="1837689"/>
                  <a:pt x="2004792" y="1836001"/>
                  <a:pt x="1939143" y="1831312"/>
                </a:cubicBezTo>
                <a:cubicBezTo>
                  <a:pt x="1934454" y="1784420"/>
                  <a:pt x="1932241" y="1737213"/>
                  <a:pt x="1925075" y="1690635"/>
                </a:cubicBezTo>
                <a:cubicBezTo>
                  <a:pt x="1922820" y="1675979"/>
                  <a:pt x="1900522" y="1658917"/>
                  <a:pt x="1911007" y="1648432"/>
                </a:cubicBezTo>
                <a:cubicBezTo>
                  <a:pt x="1921493" y="1637946"/>
                  <a:pt x="1938953" y="1658425"/>
                  <a:pt x="1953211" y="1662499"/>
                </a:cubicBezTo>
                <a:cubicBezTo>
                  <a:pt x="1971801" y="1667810"/>
                  <a:pt x="1990724" y="1671878"/>
                  <a:pt x="2009481" y="1676567"/>
                </a:cubicBezTo>
                <a:cubicBezTo>
                  <a:pt x="2014170" y="1704702"/>
                  <a:pt x="2003380" y="1740804"/>
                  <a:pt x="2023549" y="1760973"/>
                </a:cubicBezTo>
                <a:cubicBezTo>
                  <a:pt x="2043718" y="1781142"/>
                  <a:pt x="2082443" y="1762285"/>
                  <a:pt x="2107955" y="1775041"/>
                </a:cubicBezTo>
                <a:cubicBezTo>
                  <a:pt x="2155355" y="1798741"/>
                  <a:pt x="2171099" y="1845058"/>
                  <a:pt x="2192361" y="1887582"/>
                </a:cubicBezTo>
                <a:cubicBezTo>
                  <a:pt x="2197050" y="1873514"/>
                  <a:pt x="2206429" y="1860208"/>
                  <a:pt x="2206429" y="1845379"/>
                </a:cubicBezTo>
                <a:cubicBezTo>
                  <a:pt x="2206429" y="1816259"/>
                  <a:pt x="2178450" y="1782310"/>
                  <a:pt x="2164226" y="1760973"/>
                </a:cubicBezTo>
                <a:cubicBezTo>
                  <a:pt x="2168915" y="1728148"/>
                  <a:pt x="2168766" y="1694259"/>
                  <a:pt x="2178294" y="1662499"/>
                </a:cubicBezTo>
                <a:cubicBezTo>
                  <a:pt x="2183152" y="1646305"/>
                  <a:pt x="2205436" y="1637174"/>
                  <a:pt x="2206429" y="1620296"/>
                </a:cubicBezTo>
                <a:cubicBezTo>
                  <a:pt x="2210294" y="1554593"/>
                  <a:pt x="2197050" y="1488998"/>
                  <a:pt x="2192361" y="1423349"/>
                </a:cubicBezTo>
                <a:cubicBezTo>
                  <a:pt x="2173604" y="1428038"/>
                  <a:pt x="2152178" y="1426692"/>
                  <a:pt x="2136091" y="1437416"/>
                </a:cubicBezTo>
                <a:cubicBezTo>
                  <a:pt x="2122023" y="1446794"/>
                  <a:pt x="2114822" y="1464169"/>
                  <a:pt x="2107955" y="1479619"/>
                </a:cubicBezTo>
                <a:cubicBezTo>
                  <a:pt x="2093142" y="1512948"/>
                  <a:pt x="2092957" y="1571524"/>
                  <a:pt x="2051684" y="1592161"/>
                </a:cubicBezTo>
                <a:cubicBezTo>
                  <a:pt x="2025158" y="1605424"/>
                  <a:pt x="1995413" y="1610918"/>
                  <a:pt x="1967278" y="1620296"/>
                </a:cubicBezTo>
                <a:lnTo>
                  <a:pt x="1925075" y="1634364"/>
                </a:lnTo>
                <a:cubicBezTo>
                  <a:pt x="1920386" y="1620296"/>
                  <a:pt x="1913660" y="1606750"/>
                  <a:pt x="1911007" y="1592161"/>
                </a:cubicBezTo>
                <a:cubicBezTo>
                  <a:pt x="1904244" y="1554965"/>
                  <a:pt x="1907803" y="1515831"/>
                  <a:pt x="1896940" y="1479619"/>
                </a:cubicBezTo>
                <a:cubicBezTo>
                  <a:pt x="1887736" y="1448940"/>
                  <a:pt x="1848496" y="1446800"/>
                  <a:pt x="1826601" y="1437416"/>
                </a:cubicBezTo>
                <a:cubicBezTo>
                  <a:pt x="1807326" y="1429155"/>
                  <a:pt x="1789088" y="1418659"/>
                  <a:pt x="1770331" y="1409281"/>
                </a:cubicBezTo>
                <a:cubicBezTo>
                  <a:pt x="1747527" y="1340870"/>
                  <a:pt x="1735189" y="1323040"/>
                  <a:pt x="1770331" y="1226401"/>
                </a:cubicBezTo>
                <a:cubicBezTo>
                  <a:pt x="1775399" y="1212465"/>
                  <a:pt x="1798466" y="1217022"/>
                  <a:pt x="1812534" y="1212333"/>
                </a:cubicBezTo>
                <a:cubicBezTo>
                  <a:pt x="1821912" y="1221712"/>
                  <a:pt x="1833845" y="1229096"/>
                  <a:pt x="1840669" y="1240469"/>
                </a:cubicBezTo>
                <a:cubicBezTo>
                  <a:pt x="1848298" y="1253185"/>
                  <a:pt x="1845474" y="1271093"/>
                  <a:pt x="1854737" y="1282672"/>
                </a:cubicBezTo>
                <a:cubicBezTo>
                  <a:pt x="1874570" y="1307463"/>
                  <a:pt x="1911342" y="1315608"/>
                  <a:pt x="1939143" y="1324875"/>
                </a:cubicBezTo>
                <a:cubicBezTo>
                  <a:pt x="1948521" y="1315496"/>
                  <a:pt x="1966261" y="1309963"/>
                  <a:pt x="1967278" y="1296739"/>
                </a:cubicBezTo>
                <a:cubicBezTo>
                  <a:pt x="1971516" y="1241646"/>
                  <a:pt x="1984840" y="1149718"/>
                  <a:pt x="1925075" y="1113859"/>
                </a:cubicBezTo>
                <a:cubicBezTo>
                  <a:pt x="1912360" y="1106230"/>
                  <a:pt x="1896940" y="1104481"/>
                  <a:pt x="1882872" y="1099792"/>
                </a:cubicBezTo>
                <a:cubicBezTo>
                  <a:pt x="1868804" y="1090413"/>
                  <a:pt x="1851231" y="1084858"/>
                  <a:pt x="1840669" y="1071656"/>
                </a:cubicBezTo>
                <a:cubicBezTo>
                  <a:pt x="1831406" y="1060077"/>
                  <a:pt x="1823693" y="1043994"/>
                  <a:pt x="1826601" y="1029453"/>
                </a:cubicBezTo>
                <a:cubicBezTo>
                  <a:pt x="1834929" y="987812"/>
                  <a:pt x="1927628" y="989169"/>
                  <a:pt x="1939143" y="987250"/>
                </a:cubicBezTo>
                <a:cubicBezTo>
                  <a:pt x="1954055" y="977309"/>
                  <a:pt x="1999457" y="951026"/>
                  <a:pt x="2009481" y="930979"/>
                </a:cubicBezTo>
                <a:cubicBezTo>
                  <a:pt x="2061334" y="827272"/>
                  <a:pt x="1986164" y="912095"/>
                  <a:pt x="2051684" y="846573"/>
                </a:cubicBezTo>
                <a:cubicBezTo>
                  <a:pt x="2068466" y="796227"/>
                  <a:pt x="2120338" y="710403"/>
                  <a:pt x="2079820" y="649625"/>
                </a:cubicBezTo>
                <a:cubicBezTo>
                  <a:pt x="2071595" y="637287"/>
                  <a:pt x="2051685" y="640247"/>
                  <a:pt x="2037617" y="635558"/>
                </a:cubicBezTo>
                <a:cubicBezTo>
                  <a:pt x="2014171" y="612112"/>
                  <a:pt x="1982107" y="594877"/>
                  <a:pt x="1967278" y="565219"/>
                </a:cubicBezTo>
                <a:cubicBezTo>
                  <a:pt x="1957900" y="546462"/>
                  <a:pt x="1952568" y="525059"/>
                  <a:pt x="1939143" y="508949"/>
                </a:cubicBezTo>
                <a:cubicBezTo>
                  <a:pt x="1928319" y="495960"/>
                  <a:pt x="1912390" y="487680"/>
                  <a:pt x="1896940" y="480813"/>
                </a:cubicBezTo>
                <a:cubicBezTo>
                  <a:pt x="1869839" y="468768"/>
                  <a:pt x="1812534" y="452678"/>
                  <a:pt x="1812534" y="452678"/>
                </a:cubicBezTo>
                <a:cubicBezTo>
                  <a:pt x="1780844" y="357609"/>
                  <a:pt x="1795738" y="448142"/>
                  <a:pt x="1925075" y="396407"/>
                </a:cubicBezTo>
                <a:cubicBezTo>
                  <a:pt x="1938843" y="390900"/>
                  <a:pt x="1934454" y="368272"/>
                  <a:pt x="1939143" y="354204"/>
                </a:cubicBezTo>
                <a:cubicBezTo>
                  <a:pt x="1934454" y="321379"/>
                  <a:pt x="1934603" y="287490"/>
                  <a:pt x="1925075" y="255730"/>
                </a:cubicBezTo>
                <a:cubicBezTo>
                  <a:pt x="1920217" y="239536"/>
                  <a:pt x="1902877" y="229358"/>
                  <a:pt x="1896940" y="213527"/>
                </a:cubicBezTo>
                <a:cubicBezTo>
                  <a:pt x="1856935" y="106846"/>
                  <a:pt x="1912724" y="173042"/>
                  <a:pt x="1854737" y="115053"/>
                </a:cubicBezTo>
                <a:cubicBezTo>
                  <a:pt x="1840669" y="119742"/>
                  <a:pt x="1827363" y="129121"/>
                  <a:pt x="1812534" y="129121"/>
                </a:cubicBezTo>
                <a:cubicBezTo>
                  <a:pt x="1788623" y="129121"/>
                  <a:pt x="1763581" y="125746"/>
                  <a:pt x="1742195" y="115053"/>
                </a:cubicBezTo>
                <a:cubicBezTo>
                  <a:pt x="1708777" y="98344"/>
                  <a:pt x="1693402" y="57578"/>
                  <a:pt x="1671857" y="30647"/>
                </a:cubicBezTo>
                <a:cubicBezTo>
                  <a:pt x="1663571" y="20290"/>
                  <a:pt x="1653100" y="11890"/>
                  <a:pt x="1643721" y="2512"/>
                </a:cubicBezTo>
                <a:cubicBezTo>
                  <a:pt x="1615586" y="7201"/>
                  <a:pt x="1582525" y="0"/>
                  <a:pt x="1559315" y="16579"/>
                </a:cubicBezTo>
                <a:cubicBezTo>
                  <a:pt x="1543582" y="27817"/>
                  <a:pt x="1550803" y="54331"/>
                  <a:pt x="1545247" y="72850"/>
                </a:cubicBezTo>
                <a:cubicBezTo>
                  <a:pt x="1536725" y="101256"/>
                  <a:pt x="1526490" y="129121"/>
                  <a:pt x="1517112" y="157256"/>
                </a:cubicBezTo>
                <a:cubicBezTo>
                  <a:pt x="1420323" y="124994"/>
                  <a:pt x="1537351" y="160937"/>
                  <a:pt x="1362367" y="129121"/>
                </a:cubicBezTo>
                <a:cubicBezTo>
                  <a:pt x="1347778" y="126468"/>
                  <a:pt x="1334844" y="117150"/>
                  <a:pt x="1320164" y="115053"/>
                </a:cubicBezTo>
                <a:cubicBezTo>
                  <a:pt x="1268891" y="107728"/>
                  <a:pt x="1217001" y="105674"/>
                  <a:pt x="1165420" y="100985"/>
                </a:cubicBezTo>
                <a:cubicBezTo>
                  <a:pt x="1151352" y="96296"/>
                  <a:pt x="1136480" y="80286"/>
                  <a:pt x="1123217" y="86918"/>
                </a:cubicBezTo>
                <a:cubicBezTo>
                  <a:pt x="1109954" y="93550"/>
                  <a:pt x="1115781" y="115858"/>
                  <a:pt x="1109149" y="129121"/>
                </a:cubicBezTo>
                <a:cubicBezTo>
                  <a:pt x="1101588" y="144243"/>
                  <a:pt x="1090392" y="157256"/>
                  <a:pt x="1081014" y="171324"/>
                </a:cubicBezTo>
                <a:cubicBezTo>
                  <a:pt x="1068517" y="169935"/>
                  <a:pt x="949692" y="165684"/>
                  <a:pt x="912201" y="143189"/>
                </a:cubicBezTo>
                <a:cubicBezTo>
                  <a:pt x="815645" y="85255"/>
                  <a:pt x="961423" y="140839"/>
                  <a:pt x="841863" y="100985"/>
                </a:cubicBezTo>
                <a:cubicBezTo>
                  <a:pt x="832484" y="91607"/>
                  <a:pt x="822013" y="83207"/>
                  <a:pt x="813727" y="72850"/>
                </a:cubicBezTo>
                <a:cubicBezTo>
                  <a:pt x="803165" y="59648"/>
                  <a:pt x="801849" y="35292"/>
                  <a:pt x="785592" y="30647"/>
                </a:cubicBezTo>
                <a:cubicBezTo>
                  <a:pt x="762602" y="24078"/>
                  <a:pt x="738450" y="38916"/>
                  <a:pt x="715254" y="44715"/>
                </a:cubicBezTo>
                <a:cubicBezTo>
                  <a:pt x="584310" y="77451"/>
                  <a:pt x="815823" y="38386"/>
                  <a:pt x="574577" y="72850"/>
                </a:cubicBezTo>
                <a:cubicBezTo>
                  <a:pt x="556348" y="97156"/>
                  <a:pt x="533828" y="149426"/>
                  <a:pt x="490171" y="143189"/>
                </a:cubicBezTo>
                <a:cubicBezTo>
                  <a:pt x="469411" y="140223"/>
                  <a:pt x="452657" y="124432"/>
                  <a:pt x="433900" y="115053"/>
                </a:cubicBezTo>
                <a:cubicBezTo>
                  <a:pt x="419832" y="119742"/>
                  <a:pt x="400960" y="117542"/>
                  <a:pt x="391697" y="129121"/>
                </a:cubicBezTo>
                <a:cubicBezTo>
                  <a:pt x="379619" y="144219"/>
                  <a:pt x="385245" y="167621"/>
                  <a:pt x="377629" y="185392"/>
                </a:cubicBezTo>
                <a:cubicBezTo>
                  <a:pt x="370969" y="200932"/>
                  <a:pt x="358872" y="213527"/>
                  <a:pt x="349494" y="227595"/>
                </a:cubicBezTo>
                <a:cubicBezTo>
                  <a:pt x="387006" y="340136"/>
                  <a:pt x="330737" y="208838"/>
                  <a:pt x="405764" y="283865"/>
                </a:cubicBezTo>
                <a:cubicBezTo>
                  <a:pt x="416250" y="294351"/>
                  <a:pt x="415143" y="312001"/>
                  <a:pt x="419832" y="326069"/>
                </a:cubicBezTo>
                <a:cubicBezTo>
                  <a:pt x="376090" y="391682"/>
                  <a:pt x="391697" y="351365"/>
                  <a:pt x="391697" y="452678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28600" y="533400"/>
            <a:ext cx="861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নিচের মানচিত্রে এশিয়া মহাদেশের অবস্থান লক্ষ্য করি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2286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এশিয়া মহাদেশ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5983069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এশিয়া মহাদেশে বাংলাদেশের অবস্থান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143000"/>
            <a:ext cx="6022988" cy="4708673"/>
          </a:xfrm>
          <a:prstGeom prst="rect">
            <a:avLst/>
          </a:prstGeom>
          <a:ln w="38100">
            <a:noFill/>
          </a:ln>
        </p:spPr>
      </p:pic>
      <p:grpSp>
        <p:nvGrpSpPr>
          <p:cNvPr id="6" name="Group 5"/>
          <p:cNvGrpSpPr/>
          <p:nvPr/>
        </p:nvGrpSpPr>
        <p:grpSpPr>
          <a:xfrm>
            <a:off x="5029200" y="3733800"/>
            <a:ext cx="533400" cy="762000"/>
            <a:chOff x="4876800" y="3505200"/>
            <a:chExt cx="533400" cy="762000"/>
          </a:xfrm>
        </p:grpSpPr>
        <p:sp>
          <p:nvSpPr>
            <p:cNvPr id="7" name="Freeform 6"/>
            <p:cNvSpPr/>
            <p:nvPr/>
          </p:nvSpPr>
          <p:spPr>
            <a:xfrm>
              <a:off x="4876800" y="3505200"/>
              <a:ext cx="533400" cy="762000"/>
            </a:xfrm>
            <a:custGeom>
              <a:avLst/>
              <a:gdLst>
                <a:gd name="connsiteX0" fmla="*/ 1154175 w 5824649"/>
                <a:gd name="connsiteY0" fmla="*/ 5809957 h 6286531"/>
                <a:gd name="connsiteX1" fmla="*/ 1182311 w 5824649"/>
                <a:gd name="connsiteY1" fmla="*/ 5627077 h 6286531"/>
                <a:gd name="connsiteX2" fmla="*/ 1168243 w 5824649"/>
                <a:gd name="connsiteY2" fmla="*/ 5317588 h 6286531"/>
                <a:gd name="connsiteX3" fmla="*/ 1140107 w 5824649"/>
                <a:gd name="connsiteY3" fmla="*/ 5289452 h 6286531"/>
                <a:gd name="connsiteX4" fmla="*/ 1083837 w 5824649"/>
                <a:gd name="connsiteY4" fmla="*/ 5275385 h 6286531"/>
                <a:gd name="connsiteX5" fmla="*/ 1041634 w 5824649"/>
                <a:gd name="connsiteY5" fmla="*/ 5120640 h 6286531"/>
                <a:gd name="connsiteX6" fmla="*/ 1013498 w 5824649"/>
                <a:gd name="connsiteY6" fmla="*/ 5064369 h 6286531"/>
                <a:gd name="connsiteX7" fmla="*/ 971295 w 5824649"/>
                <a:gd name="connsiteY7" fmla="*/ 4994031 h 6286531"/>
                <a:gd name="connsiteX8" fmla="*/ 971295 w 5824649"/>
                <a:gd name="connsiteY8" fmla="*/ 4248443 h 6286531"/>
                <a:gd name="connsiteX9" fmla="*/ 985363 w 5824649"/>
                <a:gd name="connsiteY9" fmla="*/ 4164037 h 6286531"/>
                <a:gd name="connsiteX10" fmla="*/ 1140107 w 5824649"/>
                <a:gd name="connsiteY10" fmla="*/ 4149969 h 6286531"/>
                <a:gd name="connsiteX11" fmla="*/ 1126040 w 5824649"/>
                <a:gd name="connsiteY11" fmla="*/ 4079631 h 6286531"/>
                <a:gd name="connsiteX12" fmla="*/ 1069769 w 5824649"/>
                <a:gd name="connsiteY12" fmla="*/ 4009292 h 6286531"/>
                <a:gd name="connsiteX13" fmla="*/ 943160 w 5824649"/>
                <a:gd name="connsiteY13" fmla="*/ 3938954 h 6286531"/>
                <a:gd name="connsiteX14" fmla="*/ 900957 w 5824649"/>
                <a:gd name="connsiteY14" fmla="*/ 3896751 h 6286531"/>
                <a:gd name="connsiteX15" fmla="*/ 760280 w 5824649"/>
                <a:gd name="connsiteY15" fmla="*/ 3882683 h 6286531"/>
                <a:gd name="connsiteX16" fmla="*/ 774347 w 5824649"/>
                <a:gd name="connsiteY16" fmla="*/ 3784209 h 6286531"/>
                <a:gd name="connsiteX17" fmla="*/ 915024 w 5824649"/>
                <a:gd name="connsiteY17" fmla="*/ 3685736 h 6286531"/>
                <a:gd name="connsiteX18" fmla="*/ 900957 w 5824649"/>
                <a:gd name="connsiteY18" fmla="*/ 3587262 h 6286531"/>
                <a:gd name="connsiteX19" fmla="*/ 816551 w 5824649"/>
                <a:gd name="connsiteY19" fmla="*/ 3530991 h 6286531"/>
                <a:gd name="connsiteX20" fmla="*/ 633671 w 5824649"/>
                <a:gd name="connsiteY20" fmla="*/ 3488788 h 6286531"/>
                <a:gd name="connsiteX21" fmla="*/ 619603 w 5824649"/>
                <a:gd name="connsiteY21" fmla="*/ 3446585 h 6286531"/>
                <a:gd name="connsiteX22" fmla="*/ 591467 w 5824649"/>
                <a:gd name="connsiteY22" fmla="*/ 3418449 h 6286531"/>
                <a:gd name="connsiteX23" fmla="*/ 577400 w 5824649"/>
                <a:gd name="connsiteY23" fmla="*/ 3334043 h 6286531"/>
                <a:gd name="connsiteX24" fmla="*/ 549264 w 5824649"/>
                <a:gd name="connsiteY24" fmla="*/ 3235569 h 6286531"/>
                <a:gd name="connsiteX25" fmla="*/ 563332 w 5824649"/>
                <a:gd name="connsiteY25" fmla="*/ 3165231 h 6286531"/>
                <a:gd name="connsiteX26" fmla="*/ 577400 w 5824649"/>
                <a:gd name="connsiteY26" fmla="*/ 3123028 h 6286531"/>
                <a:gd name="connsiteX27" fmla="*/ 619603 w 5824649"/>
                <a:gd name="connsiteY27" fmla="*/ 3108960 h 6286531"/>
                <a:gd name="connsiteX28" fmla="*/ 802483 w 5824649"/>
                <a:gd name="connsiteY28" fmla="*/ 3123028 h 6286531"/>
                <a:gd name="connsiteX29" fmla="*/ 858754 w 5824649"/>
                <a:gd name="connsiteY29" fmla="*/ 3038622 h 6286531"/>
                <a:gd name="connsiteX30" fmla="*/ 886889 w 5824649"/>
                <a:gd name="connsiteY30" fmla="*/ 2996419 h 6286531"/>
                <a:gd name="connsiteX31" fmla="*/ 872821 w 5824649"/>
                <a:gd name="connsiteY31" fmla="*/ 2729132 h 6286531"/>
                <a:gd name="connsiteX32" fmla="*/ 830618 w 5824649"/>
                <a:gd name="connsiteY32" fmla="*/ 2658794 h 6286531"/>
                <a:gd name="connsiteX33" fmla="*/ 802483 w 5824649"/>
                <a:gd name="connsiteY33" fmla="*/ 2616591 h 6286531"/>
                <a:gd name="connsiteX34" fmla="*/ 774347 w 5824649"/>
                <a:gd name="connsiteY34" fmla="*/ 2588456 h 6286531"/>
                <a:gd name="connsiteX35" fmla="*/ 746212 w 5824649"/>
                <a:gd name="connsiteY35" fmla="*/ 2546252 h 6286531"/>
                <a:gd name="connsiteX36" fmla="*/ 647738 w 5824649"/>
                <a:gd name="connsiteY36" fmla="*/ 2419643 h 6286531"/>
                <a:gd name="connsiteX37" fmla="*/ 619603 w 5824649"/>
                <a:gd name="connsiteY37" fmla="*/ 2363372 h 6286531"/>
                <a:gd name="connsiteX38" fmla="*/ 535197 w 5824649"/>
                <a:gd name="connsiteY38" fmla="*/ 2264899 h 6286531"/>
                <a:gd name="connsiteX39" fmla="*/ 492994 w 5824649"/>
                <a:gd name="connsiteY39" fmla="*/ 2180492 h 6286531"/>
                <a:gd name="connsiteX40" fmla="*/ 380452 w 5824649"/>
                <a:gd name="connsiteY40" fmla="*/ 2208628 h 6286531"/>
                <a:gd name="connsiteX41" fmla="*/ 338249 w 5824649"/>
                <a:gd name="connsiteY41" fmla="*/ 2222696 h 6286531"/>
                <a:gd name="connsiteX42" fmla="*/ 239775 w 5824649"/>
                <a:gd name="connsiteY42" fmla="*/ 2250831 h 6286531"/>
                <a:gd name="connsiteX43" fmla="*/ 197572 w 5824649"/>
                <a:gd name="connsiteY43" fmla="*/ 2236763 h 6286531"/>
                <a:gd name="connsiteX44" fmla="*/ 113166 w 5824649"/>
                <a:gd name="connsiteY44" fmla="*/ 2180492 h 6286531"/>
                <a:gd name="connsiteX45" fmla="*/ 56895 w 5824649"/>
                <a:gd name="connsiteY45" fmla="*/ 2110154 h 6286531"/>
                <a:gd name="connsiteX46" fmla="*/ 28760 w 5824649"/>
                <a:gd name="connsiteY46" fmla="*/ 2067951 h 6286531"/>
                <a:gd name="connsiteX47" fmla="*/ 28760 w 5824649"/>
                <a:gd name="connsiteY47" fmla="*/ 1814732 h 6286531"/>
                <a:gd name="connsiteX48" fmla="*/ 56895 w 5824649"/>
                <a:gd name="connsiteY48" fmla="*/ 1772529 h 6286531"/>
                <a:gd name="connsiteX49" fmla="*/ 127234 w 5824649"/>
                <a:gd name="connsiteY49" fmla="*/ 1716259 h 6286531"/>
                <a:gd name="connsiteX50" fmla="*/ 169437 w 5824649"/>
                <a:gd name="connsiteY50" fmla="*/ 1702191 h 6286531"/>
                <a:gd name="connsiteX51" fmla="*/ 211640 w 5824649"/>
                <a:gd name="connsiteY51" fmla="*/ 1674056 h 6286531"/>
                <a:gd name="connsiteX52" fmla="*/ 267911 w 5824649"/>
                <a:gd name="connsiteY52" fmla="*/ 1659988 h 6286531"/>
                <a:gd name="connsiteX53" fmla="*/ 549264 w 5824649"/>
                <a:gd name="connsiteY53" fmla="*/ 1631852 h 6286531"/>
                <a:gd name="connsiteX54" fmla="*/ 563332 w 5824649"/>
                <a:gd name="connsiteY54" fmla="*/ 1280160 h 6286531"/>
                <a:gd name="connsiteX55" fmla="*/ 605535 w 5824649"/>
                <a:gd name="connsiteY55" fmla="*/ 1266092 h 6286531"/>
                <a:gd name="connsiteX56" fmla="*/ 633671 w 5824649"/>
                <a:gd name="connsiteY56" fmla="*/ 1237957 h 6286531"/>
                <a:gd name="connsiteX57" fmla="*/ 802483 w 5824649"/>
                <a:gd name="connsiteY57" fmla="*/ 1266092 h 6286531"/>
                <a:gd name="connsiteX58" fmla="*/ 844686 w 5824649"/>
                <a:gd name="connsiteY58" fmla="*/ 1294228 h 6286531"/>
                <a:gd name="connsiteX59" fmla="*/ 929092 w 5824649"/>
                <a:gd name="connsiteY59" fmla="*/ 1322363 h 6286531"/>
                <a:gd name="connsiteX60" fmla="*/ 971295 w 5824649"/>
                <a:gd name="connsiteY60" fmla="*/ 1336431 h 6286531"/>
                <a:gd name="connsiteX61" fmla="*/ 1013498 w 5824649"/>
                <a:gd name="connsiteY61" fmla="*/ 1364566 h 6286531"/>
                <a:gd name="connsiteX62" fmla="*/ 1140107 w 5824649"/>
                <a:gd name="connsiteY62" fmla="*/ 1350499 h 6286531"/>
                <a:gd name="connsiteX63" fmla="*/ 1154175 w 5824649"/>
                <a:gd name="connsiteY63" fmla="*/ 1308296 h 6286531"/>
                <a:gd name="connsiteX64" fmla="*/ 1182311 w 5824649"/>
                <a:gd name="connsiteY64" fmla="*/ 1266092 h 6286531"/>
                <a:gd name="connsiteX65" fmla="*/ 1168243 w 5824649"/>
                <a:gd name="connsiteY65" fmla="*/ 1181686 h 6286531"/>
                <a:gd name="connsiteX66" fmla="*/ 1097904 w 5824649"/>
                <a:gd name="connsiteY66" fmla="*/ 1139483 h 6286531"/>
                <a:gd name="connsiteX67" fmla="*/ 985363 w 5824649"/>
                <a:gd name="connsiteY67" fmla="*/ 1069145 h 6286531"/>
                <a:gd name="connsiteX68" fmla="*/ 957227 w 5824649"/>
                <a:gd name="connsiteY68" fmla="*/ 1041009 h 6286531"/>
                <a:gd name="connsiteX69" fmla="*/ 872821 w 5824649"/>
                <a:gd name="connsiteY69" fmla="*/ 998806 h 6286531"/>
                <a:gd name="connsiteX70" fmla="*/ 788415 w 5824649"/>
                <a:gd name="connsiteY70" fmla="*/ 914400 h 6286531"/>
                <a:gd name="connsiteX71" fmla="*/ 732144 w 5824649"/>
                <a:gd name="connsiteY71" fmla="*/ 829994 h 6286531"/>
                <a:gd name="connsiteX72" fmla="*/ 647738 w 5824649"/>
                <a:gd name="connsiteY72" fmla="*/ 745588 h 6286531"/>
                <a:gd name="connsiteX73" fmla="*/ 619603 w 5824649"/>
                <a:gd name="connsiteY73" fmla="*/ 717452 h 6286531"/>
                <a:gd name="connsiteX74" fmla="*/ 605535 w 5824649"/>
                <a:gd name="connsiteY74" fmla="*/ 675249 h 6286531"/>
                <a:gd name="connsiteX75" fmla="*/ 563332 w 5824649"/>
                <a:gd name="connsiteY75" fmla="*/ 534572 h 6286531"/>
                <a:gd name="connsiteX76" fmla="*/ 521129 w 5824649"/>
                <a:gd name="connsiteY76" fmla="*/ 436099 h 6286531"/>
                <a:gd name="connsiteX77" fmla="*/ 478926 w 5824649"/>
                <a:gd name="connsiteY77" fmla="*/ 84406 h 6286531"/>
                <a:gd name="connsiteX78" fmla="*/ 492994 w 5824649"/>
                <a:gd name="connsiteY78" fmla="*/ 0 h 6286531"/>
                <a:gd name="connsiteX79" fmla="*/ 605535 w 5824649"/>
                <a:gd name="connsiteY79" fmla="*/ 14068 h 6286531"/>
                <a:gd name="connsiteX80" fmla="*/ 689941 w 5824649"/>
                <a:gd name="connsiteY80" fmla="*/ 42203 h 6286531"/>
                <a:gd name="connsiteX81" fmla="*/ 774347 w 5824649"/>
                <a:gd name="connsiteY81" fmla="*/ 112542 h 6286531"/>
                <a:gd name="connsiteX82" fmla="*/ 816551 w 5824649"/>
                <a:gd name="connsiteY82" fmla="*/ 126609 h 6286531"/>
                <a:gd name="connsiteX83" fmla="*/ 886889 w 5824649"/>
                <a:gd name="connsiteY83" fmla="*/ 168812 h 6286531"/>
                <a:gd name="connsiteX84" fmla="*/ 915024 w 5824649"/>
                <a:gd name="connsiteY84" fmla="*/ 196948 h 6286531"/>
                <a:gd name="connsiteX85" fmla="*/ 999431 w 5824649"/>
                <a:gd name="connsiteY85" fmla="*/ 225083 h 6286531"/>
                <a:gd name="connsiteX86" fmla="*/ 1041634 w 5824649"/>
                <a:gd name="connsiteY86" fmla="*/ 253219 h 6286531"/>
                <a:gd name="connsiteX87" fmla="*/ 1126040 w 5824649"/>
                <a:gd name="connsiteY87" fmla="*/ 281354 h 6286531"/>
                <a:gd name="connsiteX88" fmla="*/ 1168243 w 5824649"/>
                <a:gd name="connsiteY88" fmla="*/ 309489 h 6286531"/>
                <a:gd name="connsiteX89" fmla="*/ 1252649 w 5824649"/>
                <a:gd name="connsiteY89" fmla="*/ 337625 h 6286531"/>
                <a:gd name="connsiteX90" fmla="*/ 1337055 w 5824649"/>
                <a:gd name="connsiteY90" fmla="*/ 379828 h 6286531"/>
                <a:gd name="connsiteX91" fmla="*/ 1379258 w 5824649"/>
                <a:gd name="connsiteY91" fmla="*/ 407963 h 6286531"/>
                <a:gd name="connsiteX92" fmla="*/ 1477732 w 5824649"/>
                <a:gd name="connsiteY92" fmla="*/ 436099 h 6286531"/>
                <a:gd name="connsiteX93" fmla="*/ 1519935 w 5824649"/>
                <a:gd name="connsiteY93" fmla="*/ 450166 h 6286531"/>
                <a:gd name="connsiteX94" fmla="*/ 1660612 w 5824649"/>
                <a:gd name="connsiteY94" fmla="*/ 534572 h 6286531"/>
                <a:gd name="connsiteX95" fmla="*/ 1716883 w 5824649"/>
                <a:gd name="connsiteY95" fmla="*/ 590843 h 6286531"/>
                <a:gd name="connsiteX96" fmla="*/ 1843492 w 5824649"/>
                <a:gd name="connsiteY96" fmla="*/ 703385 h 6286531"/>
                <a:gd name="connsiteX97" fmla="*/ 1871627 w 5824649"/>
                <a:gd name="connsiteY97" fmla="*/ 745588 h 6286531"/>
                <a:gd name="connsiteX98" fmla="*/ 1927898 w 5824649"/>
                <a:gd name="connsiteY98" fmla="*/ 801859 h 6286531"/>
                <a:gd name="connsiteX99" fmla="*/ 2026372 w 5824649"/>
                <a:gd name="connsiteY99" fmla="*/ 914400 h 6286531"/>
                <a:gd name="connsiteX100" fmla="*/ 2082643 w 5824649"/>
                <a:gd name="connsiteY100" fmla="*/ 1012874 h 6286531"/>
                <a:gd name="connsiteX101" fmla="*/ 2124846 w 5824649"/>
                <a:gd name="connsiteY101" fmla="*/ 1041009 h 6286531"/>
                <a:gd name="connsiteX102" fmla="*/ 2152981 w 5824649"/>
                <a:gd name="connsiteY102" fmla="*/ 1069145 h 6286531"/>
                <a:gd name="connsiteX103" fmla="*/ 2251455 w 5824649"/>
                <a:gd name="connsiteY103" fmla="*/ 1111348 h 6286531"/>
                <a:gd name="connsiteX104" fmla="*/ 2293658 w 5824649"/>
                <a:gd name="connsiteY104" fmla="*/ 1139483 h 6286531"/>
                <a:gd name="connsiteX105" fmla="*/ 2378064 w 5824649"/>
                <a:gd name="connsiteY105" fmla="*/ 1167619 h 6286531"/>
                <a:gd name="connsiteX106" fmla="*/ 2406200 w 5824649"/>
                <a:gd name="connsiteY106" fmla="*/ 1195754 h 6286531"/>
                <a:gd name="connsiteX107" fmla="*/ 2490606 w 5824649"/>
                <a:gd name="connsiteY107" fmla="*/ 1223889 h 6286531"/>
                <a:gd name="connsiteX108" fmla="*/ 2532809 w 5824649"/>
                <a:gd name="connsiteY108" fmla="*/ 1237957 h 6286531"/>
                <a:gd name="connsiteX109" fmla="*/ 2575012 w 5824649"/>
                <a:gd name="connsiteY109" fmla="*/ 1252025 h 6286531"/>
                <a:gd name="connsiteX110" fmla="*/ 2631283 w 5824649"/>
                <a:gd name="connsiteY110" fmla="*/ 1280160 h 6286531"/>
                <a:gd name="connsiteX111" fmla="*/ 2701621 w 5824649"/>
                <a:gd name="connsiteY111" fmla="*/ 1294228 h 6286531"/>
                <a:gd name="connsiteX112" fmla="*/ 2743824 w 5824649"/>
                <a:gd name="connsiteY112" fmla="*/ 1308296 h 6286531"/>
                <a:gd name="connsiteX113" fmla="*/ 2982975 w 5824649"/>
                <a:gd name="connsiteY113" fmla="*/ 1336431 h 6286531"/>
                <a:gd name="connsiteX114" fmla="*/ 3306532 w 5824649"/>
                <a:gd name="connsiteY114" fmla="*/ 1378634 h 6286531"/>
                <a:gd name="connsiteX115" fmla="*/ 3447209 w 5824649"/>
                <a:gd name="connsiteY115" fmla="*/ 1406769 h 6286531"/>
                <a:gd name="connsiteX116" fmla="*/ 5036858 w 5824649"/>
                <a:gd name="connsiteY116" fmla="*/ 1434905 h 6286531"/>
                <a:gd name="connsiteX117" fmla="*/ 5163467 w 5824649"/>
                <a:gd name="connsiteY117" fmla="*/ 1463040 h 6286531"/>
                <a:gd name="connsiteX118" fmla="*/ 5191603 w 5824649"/>
                <a:gd name="connsiteY118" fmla="*/ 1491176 h 6286531"/>
                <a:gd name="connsiteX119" fmla="*/ 5205671 w 5824649"/>
                <a:gd name="connsiteY119" fmla="*/ 1533379 h 6286531"/>
                <a:gd name="connsiteX120" fmla="*/ 5261941 w 5824649"/>
                <a:gd name="connsiteY120" fmla="*/ 1617785 h 6286531"/>
                <a:gd name="connsiteX121" fmla="*/ 5318212 w 5824649"/>
                <a:gd name="connsiteY121" fmla="*/ 1744394 h 6286531"/>
                <a:gd name="connsiteX122" fmla="*/ 5304144 w 5824649"/>
                <a:gd name="connsiteY122" fmla="*/ 2011680 h 6286531"/>
                <a:gd name="connsiteX123" fmla="*/ 5290077 w 5824649"/>
                <a:gd name="connsiteY123" fmla="*/ 2053883 h 6286531"/>
                <a:gd name="connsiteX124" fmla="*/ 5205671 w 5824649"/>
                <a:gd name="connsiteY124" fmla="*/ 2250831 h 6286531"/>
                <a:gd name="connsiteX125" fmla="*/ 5177535 w 5824649"/>
                <a:gd name="connsiteY125" fmla="*/ 2278966 h 6286531"/>
                <a:gd name="connsiteX126" fmla="*/ 5135332 w 5824649"/>
                <a:gd name="connsiteY126" fmla="*/ 2293034 h 6286531"/>
                <a:gd name="connsiteX127" fmla="*/ 5050926 w 5824649"/>
                <a:gd name="connsiteY127" fmla="*/ 2363372 h 6286531"/>
                <a:gd name="connsiteX128" fmla="*/ 5008723 w 5824649"/>
                <a:gd name="connsiteY128" fmla="*/ 2377440 h 6286531"/>
                <a:gd name="connsiteX129" fmla="*/ 4910249 w 5824649"/>
                <a:gd name="connsiteY129" fmla="*/ 2419643 h 6286531"/>
                <a:gd name="connsiteX130" fmla="*/ 4769572 w 5824649"/>
                <a:gd name="connsiteY130" fmla="*/ 2461846 h 6286531"/>
                <a:gd name="connsiteX131" fmla="*/ 4685166 w 5824649"/>
                <a:gd name="connsiteY131" fmla="*/ 2489982 h 6286531"/>
                <a:gd name="connsiteX132" fmla="*/ 4642963 w 5824649"/>
                <a:gd name="connsiteY132" fmla="*/ 2504049 h 6286531"/>
                <a:gd name="connsiteX133" fmla="*/ 4530421 w 5824649"/>
                <a:gd name="connsiteY133" fmla="*/ 2602523 h 6286531"/>
                <a:gd name="connsiteX134" fmla="*/ 4502286 w 5824649"/>
                <a:gd name="connsiteY134" fmla="*/ 2630659 h 6286531"/>
                <a:gd name="connsiteX135" fmla="*/ 4488218 w 5824649"/>
                <a:gd name="connsiteY135" fmla="*/ 2672862 h 6286531"/>
                <a:gd name="connsiteX136" fmla="*/ 4319406 w 5824649"/>
                <a:gd name="connsiteY136" fmla="*/ 2757268 h 6286531"/>
                <a:gd name="connsiteX137" fmla="*/ 4192797 w 5824649"/>
                <a:gd name="connsiteY137" fmla="*/ 2785403 h 6286531"/>
                <a:gd name="connsiteX138" fmla="*/ 4150594 w 5824649"/>
                <a:gd name="connsiteY138" fmla="*/ 2813539 h 6286531"/>
                <a:gd name="connsiteX139" fmla="*/ 4122458 w 5824649"/>
                <a:gd name="connsiteY139" fmla="*/ 2954216 h 6286531"/>
                <a:gd name="connsiteX140" fmla="*/ 4094323 w 5824649"/>
                <a:gd name="connsiteY140" fmla="*/ 2996419 h 6286531"/>
                <a:gd name="connsiteX141" fmla="*/ 4066187 w 5824649"/>
                <a:gd name="connsiteY141" fmla="*/ 3094892 h 6286531"/>
                <a:gd name="connsiteX142" fmla="*/ 4038052 w 5824649"/>
                <a:gd name="connsiteY142" fmla="*/ 3137096 h 6286531"/>
                <a:gd name="connsiteX143" fmla="*/ 4023984 w 5824649"/>
                <a:gd name="connsiteY143" fmla="*/ 3179299 h 6286531"/>
                <a:gd name="connsiteX144" fmla="*/ 3995849 w 5824649"/>
                <a:gd name="connsiteY144" fmla="*/ 3221502 h 6286531"/>
                <a:gd name="connsiteX145" fmla="*/ 3967714 w 5824649"/>
                <a:gd name="connsiteY145" fmla="*/ 3319976 h 6286531"/>
                <a:gd name="connsiteX146" fmla="*/ 3981781 w 5824649"/>
                <a:gd name="connsiteY146" fmla="*/ 3545059 h 6286531"/>
                <a:gd name="connsiteX147" fmla="*/ 3995849 w 5824649"/>
                <a:gd name="connsiteY147" fmla="*/ 3587262 h 6286531"/>
                <a:gd name="connsiteX148" fmla="*/ 4052120 w 5824649"/>
                <a:gd name="connsiteY148" fmla="*/ 3671668 h 6286531"/>
                <a:gd name="connsiteX149" fmla="*/ 4080255 w 5824649"/>
                <a:gd name="connsiteY149" fmla="*/ 3713871 h 6286531"/>
                <a:gd name="connsiteX150" fmla="*/ 4108391 w 5824649"/>
                <a:gd name="connsiteY150" fmla="*/ 3756074 h 6286531"/>
                <a:gd name="connsiteX151" fmla="*/ 4122458 w 5824649"/>
                <a:gd name="connsiteY151" fmla="*/ 3812345 h 6286531"/>
                <a:gd name="connsiteX152" fmla="*/ 4150594 w 5824649"/>
                <a:gd name="connsiteY152" fmla="*/ 3896751 h 6286531"/>
                <a:gd name="connsiteX153" fmla="*/ 4178729 w 5824649"/>
                <a:gd name="connsiteY153" fmla="*/ 3995225 h 6286531"/>
                <a:gd name="connsiteX154" fmla="*/ 4220932 w 5824649"/>
                <a:gd name="connsiteY154" fmla="*/ 4164037 h 6286531"/>
                <a:gd name="connsiteX155" fmla="*/ 4263135 w 5824649"/>
                <a:gd name="connsiteY155" fmla="*/ 4178105 h 6286531"/>
                <a:gd name="connsiteX156" fmla="*/ 4291271 w 5824649"/>
                <a:gd name="connsiteY156" fmla="*/ 4206240 h 6286531"/>
                <a:gd name="connsiteX157" fmla="*/ 4347541 w 5824649"/>
                <a:gd name="connsiteY157" fmla="*/ 4037428 h 6286531"/>
                <a:gd name="connsiteX158" fmla="*/ 4460083 w 5824649"/>
                <a:gd name="connsiteY158" fmla="*/ 4093699 h 6286531"/>
                <a:gd name="connsiteX159" fmla="*/ 4488218 w 5824649"/>
                <a:gd name="connsiteY159" fmla="*/ 4135902 h 6286531"/>
                <a:gd name="connsiteX160" fmla="*/ 4530421 w 5824649"/>
                <a:gd name="connsiteY160" fmla="*/ 4248443 h 6286531"/>
                <a:gd name="connsiteX161" fmla="*/ 4544489 w 5824649"/>
                <a:gd name="connsiteY161" fmla="*/ 4290646 h 6286531"/>
                <a:gd name="connsiteX162" fmla="*/ 4600760 w 5824649"/>
                <a:gd name="connsiteY162" fmla="*/ 4346917 h 6286531"/>
                <a:gd name="connsiteX163" fmla="*/ 4713301 w 5824649"/>
                <a:gd name="connsiteY163" fmla="*/ 4304714 h 6286531"/>
                <a:gd name="connsiteX164" fmla="*/ 4741437 w 5824649"/>
                <a:gd name="connsiteY164" fmla="*/ 4220308 h 6286531"/>
                <a:gd name="connsiteX165" fmla="*/ 4755504 w 5824649"/>
                <a:gd name="connsiteY165" fmla="*/ 4135902 h 6286531"/>
                <a:gd name="connsiteX166" fmla="*/ 4783640 w 5824649"/>
                <a:gd name="connsiteY166" fmla="*/ 4051496 h 6286531"/>
                <a:gd name="connsiteX167" fmla="*/ 4797707 w 5824649"/>
                <a:gd name="connsiteY167" fmla="*/ 3868616 h 6286531"/>
                <a:gd name="connsiteX168" fmla="*/ 4811775 w 5824649"/>
                <a:gd name="connsiteY168" fmla="*/ 3826412 h 6286531"/>
                <a:gd name="connsiteX169" fmla="*/ 4825843 w 5824649"/>
                <a:gd name="connsiteY169" fmla="*/ 3742006 h 6286531"/>
                <a:gd name="connsiteX170" fmla="*/ 4839911 w 5824649"/>
                <a:gd name="connsiteY170" fmla="*/ 3699803 h 6286531"/>
                <a:gd name="connsiteX171" fmla="*/ 4882114 w 5824649"/>
                <a:gd name="connsiteY171" fmla="*/ 3685736 h 6286531"/>
                <a:gd name="connsiteX172" fmla="*/ 4994655 w 5824649"/>
                <a:gd name="connsiteY172" fmla="*/ 3643532 h 6286531"/>
                <a:gd name="connsiteX173" fmla="*/ 5050926 w 5824649"/>
                <a:gd name="connsiteY173" fmla="*/ 3573194 h 6286531"/>
                <a:gd name="connsiteX174" fmla="*/ 5064994 w 5824649"/>
                <a:gd name="connsiteY174" fmla="*/ 3530991 h 6286531"/>
                <a:gd name="connsiteX175" fmla="*/ 5121264 w 5824649"/>
                <a:gd name="connsiteY175" fmla="*/ 3460652 h 6286531"/>
                <a:gd name="connsiteX176" fmla="*/ 5149400 w 5824649"/>
                <a:gd name="connsiteY176" fmla="*/ 3418449 h 6286531"/>
                <a:gd name="connsiteX177" fmla="*/ 5191603 w 5824649"/>
                <a:gd name="connsiteY177" fmla="*/ 3404382 h 6286531"/>
                <a:gd name="connsiteX178" fmla="*/ 5402618 w 5824649"/>
                <a:gd name="connsiteY178" fmla="*/ 3460652 h 6286531"/>
                <a:gd name="connsiteX179" fmla="*/ 5430754 w 5824649"/>
                <a:gd name="connsiteY179" fmla="*/ 3488788 h 6286531"/>
                <a:gd name="connsiteX180" fmla="*/ 5444821 w 5824649"/>
                <a:gd name="connsiteY180" fmla="*/ 3545059 h 6286531"/>
                <a:gd name="connsiteX181" fmla="*/ 5472957 w 5824649"/>
                <a:gd name="connsiteY181" fmla="*/ 3643532 h 6286531"/>
                <a:gd name="connsiteX182" fmla="*/ 5487024 w 5824649"/>
                <a:gd name="connsiteY182" fmla="*/ 3742006 h 6286531"/>
                <a:gd name="connsiteX183" fmla="*/ 5501092 w 5824649"/>
                <a:gd name="connsiteY183" fmla="*/ 3784209 h 6286531"/>
                <a:gd name="connsiteX184" fmla="*/ 5515160 w 5824649"/>
                <a:gd name="connsiteY184" fmla="*/ 3854548 h 6286531"/>
                <a:gd name="connsiteX185" fmla="*/ 5529227 w 5824649"/>
                <a:gd name="connsiteY185" fmla="*/ 3967089 h 6286531"/>
                <a:gd name="connsiteX186" fmla="*/ 5557363 w 5824649"/>
                <a:gd name="connsiteY186" fmla="*/ 4051496 h 6286531"/>
                <a:gd name="connsiteX187" fmla="*/ 5571431 w 5824649"/>
                <a:gd name="connsiteY187" fmla="*/ 4135902 h 6286531"/>
                <a:gd name="connsiteX188" fmla="*/ 5599566 w 5824649"/>
                <a:gd name="connsiteY188" fmla="*/ 4234376 h 6286531"/>
                <a:gd name="connsiteX189" fmla="*/ 5613634 w 5824649"/>
                <a:gd name="connsiteY189" fmla="*/ 4389120 h 6286531"/>
                <a:gd name="connsiteX190" fmla="*/ 5655837 w 5824649"/>
                <a:gd name="connsiteY190" fmla="*/ 4586068 h 6286531"/>
                <a:gd name="connsiteX191" fmla="*/ 5669904 w 5824649"/>
                <a:gd name="connsiteY191" fmla="*/ 4642339 h 6286531"/>
                <a:gd name="connsiteX192" fmla="*/ 5698040 w 5824649"/>
                <a:gd name="connsiteY192" fmla="*/ 4726745 h 6286531"/>
                <a:gd name="connsiteX193" fmla="*/ 5712107 w 5824649"/>
                <a:gd name="connsiteY193" fmla="*/ 4825219 h 6286531"/>
                <a:gd name="connsiteX194" fmla="*/ 5740243 w 5824649"/>
                <a:gd name="connsiteY194" fmla="*/ 4979963 h 6286531"/>
                <a:gd name="connsiteX195" fmla="*/ 5754311 w 5824649"/>
                <a:gd name="connsiteY195" fmla="*/ 5120640 h 6286531"/>
                <a:gd name="connsiteX196" fmla="*/ 5768378 w 5824649"/>
                <a:gd name="connsiteY196" fmla="*/ 5219114 h 6286531"/>
                <a:gd name="connsiteX197" fmla="*/ 5782446 w 5824649"/>
                <a:gd name="connsiteY197" fmla="*/ 5303520 h 6286531"/>
                <a:gd name="connsiteX198" fmla="*/ 5796514 w 5824649"/>
                <a:gd name="connsiteY198" fmla="*/ 5444197 h 6286531"/>
                <a:gd name="connsiteX199" fmla="*/ 5824649 w 5824649"/>
                <a:gd name="connsiteY199" fmla="*/ 5556739 h 6286531"/>
                <a:gd name="connsiteX200" fmla="*/ 5810581 w 5824649"/>
                <a:gd name="connsiteY200" fmla="*/ 6063176 h 6286531"/>
                <a:gd name="connsiteX201" fmla="*/ 5796514 w 5824649"/>
                <a:gd name="connsiteY201" fmla="*/ 6133514 h 6286531"/>
                <a:gd name="connsiteX202" fmla="*/ 5768378 w 5824649"/>
                <a:gd name="connsiteY202" fmla="*/ 6175717 h 6286531"/>
                <a:gd name="connsiteX203" fmla="*/ 5754311 w 5824649"/>
                <a:gd name="connsiteY203" fmla="*/ 6217920 h 6286531"/>
                <a:gd name="connsiteX204" fmla="*/ 5712107 w 5824649"/>
                <a:gd name="connsiteY204" fmla="*/ 6231988 h 6286531"/>
                <a:gd name="connsiteX205" fmla="*/ 5627701 w 5824649"/>
                <a:gd name="connsiteY205" fmla="*/ 6274191 h 6286531"/>
                <a:gd name="connsiteX206" fmla="*/ 5416686 w 5824649"/>
                <a:gd name="connsiteY206" fmla="*/ 6260123 h 6286531"/>
                <a:gd name="connsiteX207" fmla="*/ 5290077 w 5824649"/>
                <a:gd name="connsiteY207" fmla="*/ 6203852 h 6286531"/>
                <a:gd name="connsiteX208" fmla="*/ 5233806 w 5824649"/>
                <a:gd name="connsiteY208" fmla="*/ 6189785 h 6286531"/>
                <a:gd name="connsiteX209" fmla="*/ 5163467 w 5824649"/>
                <a:gd name="connsiteY209" fmla="*/ 6133514 h 6286531"/>
                <a:gd name="connsiteX210" fmla="*/ 5079061 w 5824649"/>
                <a:gd name="connsiteY210" fmla="*/ 6091311 h 6286531"/>
                <a:gd name="connsiteX211" fmla="*/ 5050926 w 5824649"/>
                <a:gd name="connsiteY211" fmla="*/ 6049108 h 6286531"/>
                <a:gd name="connsiteX212" fmla="*/ 5022791 w 5824649"/>
                <a:gd name="connsiteY212" fmla="*/ 5950634 h 6286531"/>
                <a:gd name="connsiteX213" fmla="*/ 4994655 w 5824649"/>
                <a:gd name="connsiteY213" fmla="*/ 5866228 h 6286531"/>
                <a:gd name="connsiteX214" fmla="*/ 4966520 w 5824649"/>
                <a:gd name="connsiteY214" fmla="*/ 5838092 h 6286531"/>
                <a:gd name="connsiteX215" fmla="*/ 4924317 w 5824649"/>
                <a:gd name="connsiteY215" fmla="*/ 5753686 h 6286531"/>
                <a:gd name="connsiteX216" fmla="*/ 4910249 w 5824649"/>
                <a:gd name="connsiteY216" fmla="*/ 5711483 h 6286531"/>
                <a:gd name="connsiteX217" fmla="*/ 4882114 w 5824649"/>
                <a:gd name="connsiteY217" fmla="*/ 5669280 h 6286531"/>
                <a:gd name="connsiteX218" fmla="*/ 4868046 w 5824649"/>
                <a:gd name="connsiteY218" fmla="*/ 5627077 h 6286531"/>
                <a:gd name="connsiteX219" fmla="*/ 4839911 w 5824649"/>
                <a:gd name="connsiteY219" fmla="*/ 5584874 h 6286531"/>
                <a:gd name="connsiteX220" fmla="*/ 4783640 w 5824649"/>
                <a:gd name="connsiteY220" fmla="*/ 5472332 h 6286531"/>
                <a:gd name="connsiteX221" fmla="*/ 4769572 w 5824649"/>
                <a:gd name="connsiteY221" fmla="*/ 5416062 h 6286531"/>
                <a:gd name="connsiteX222" fmla="*/ 4741437 w 5824649"/>
                <a:gd name="connsiteY222" fmla="*/ 5331656 h 6286531"/>
                <a:gd name="connsiteX223" fmla="*/ 4713301 w 5824649"/>
                <a:gd name="connsiteY223" fmla="*/ 5247249 h 6286531"/>
                <a:gd name="connsiteX224" fmla="*/ 4685166 w 5824649"/>
                <a:gd name="connsiteY224" fmla="*/ 5162843 h 6286531"/>
                <a:gd name="connsiteX225" fmla="*/ 4671098 w 5824649"/>
                <a:gd name="connsiteY225" fmla="*/ 5120640 h 6286531"/>
                <a:gd name="connsiteX226" fmla="*/ 4642963 w 5824649"/>
                <a:gd name="connsiteY226" fmla="*/ 5064369 h 6286531"/>
                <a:gd name="connsiteX227" fmla="*/ 4628895 w 5824649"/>
                <a:gd name="connsiteY227" fmla="*/ 5022166 h 6286531"/>
                <a:gd name="connsiteX228" fmla="*/ 4572624 w 5824649"/>
                <a:gd name="connsiteY228" fmla="*/ 4937760 h 6286531"/>
                <a:gd name="connsiteX229" fmla="*/ 4530421 w 5824649"/>
                <a:gd name="connsiteY229" fmla="*/ 4867422 h 6286531"/>
                <a:gd name="connsiteX230" fmla="*/ 4516354 w 5824649"/>
                <a:gd name="connsiteY230" fmla="*/ 4825219 h 6286531"/>
                <a:gd name="connsiteX231" fmla="*/ 4488218 w 5824649"/>
                <a:gd name="connsiteY231" fmla="*/ 4797083 h 6286531"/>
                <a:gd name="connsiteX232" fmla="*/ 4431947 w 5824649"/>
                <a:gd name="connsiteY232" fmla="*/ 4726745 h 6286531"/>
                <a:gd name="connsiteX233" fmla="*/ 4389744 w 5824649"/>
                <a:gd name="connsiteY233" fmla="*/ 4712677 h 6286531"/>
                <a:gd name="connsiteX234" fmla="*/ 4305338 w 5824649"/>
                <a:gd name="connsiteY234" fmla="*/ 4726745 h 6286531"/>
                <a:gd name="connsiteX235" fmla="*/ 4235000 w 5824649"/>
                <a:gd name="connsiteY235" fmla="*/ 4783016 h 6286531"/>
                <a:gd name="connsiteX236" fmla="*/ 4178729 w 5824649"/>
                <a:gd name="connsiteY236" fmla="*/ 4867422 h 6286531"/>
                <a:gd name="connsiteX237" fmla="*/ 4136526 w 5824649"/>
                <a:gd name="connsiteY237" fmla="*/ 4895557 h 6286531"/>
                <a:gd name="connsiteX238" fmla="*/ 4066187 w 5824649"/>
                <a:gd name="connsiteY238" fmla="*/ 4994031 h 6286531"/>
                <a:gd name="connsiteX239" fmla="*/ 4009917 w 5824649"/>
                <a:gd name="connsiteY239" fmla="*/ 4951828 h 6286531"/>
                <a:gd name="connsiteX240" fmla="*/ 3967714 w 5824649"/>
                <a:gd name="connsiteY240" fmla="*/ 4923692 h 6286531"/>
                <a:gd name="connsiteX241" fmla="*/ 3897375 w 5824649"/>
                <a:gd name="connsiteY241" fmla="*/ 4853354 h 6286531"/>
                <a:gd name="connsiteX242" fmla="*/ 3812969 w 5824649"/>
                <a:gd name="connsiteY242" fmla="*/ 4825219 h 6286531"/>
                <a:gd name="connsiteX243" fmla="*/ 3461277 w 5824649"/>
                <a:gd name="connsiteY243" fmla="*/ 4881489 h 6286531"/>
                <a:gd name="connsiteX244" fmla="*/ 3419074 w 5824649"/>
                <a:gd name="connsiteY244" fmla="*/ 4909625 h 6286531"/>
                <a:gd name="connsiteX245" fmla="*/ 3376871 w 5824649"/>
                <a:gd name="connsiteY245" fmla="*/ 4923692 h 6286531"/>
                <a:gd name="connsiteX246" fmla="*/ 3390938 w 5824649"/>
                <a:gd name="connsiteY246" fmla="*/ 5162843 h 6286531"/>
                <a:gd name="connsiteX247" fmla="*/ 3405006 w 5824649"/>
                <a:gd name="connsiteY247" fmla="*/ 5205046 h 6286531"/>
                <a:gd name="connsiteX248" fmla="*/ 3419074 w 5824649"/>
                <a:gd name="connsiteY248" fmla="*/ 5275385 h 6286531"/>
                <a:gd name="connsiteX249" fmla="*/ 3433141 w 5824649"/>
                <a:gd name="connsiteY249" fmla="*/ 5331656 h 6286531"/>
                <a:gd name="connsiteX250" fmla="*/ 3419074 w 5824649"/>
                <a:gd name="connsiteY250" fmla="*/ 5416062 h 6286531"/>
                <a:gd name="connsiteX251" fmla="*/ 3264329 w 5824649"/>
                <a:gd name="connsiteY251" fmla="*/ 5373859 h 6286531"/>
                <a:gd name="connsiteX252" fmla="*/ 3250261 w 5824649"/>
                <a:gd name="connsiteY252" fmla="*/ 5036234 h 6286531"/>
                <a:gd name="connsiteX253" fmla="*/ 3193991 w 5824649"/>
                <a:gd name="connsiteY253" fmla="*/ 5120640 h 6286531"/>
                <a:gd name="connsiteX254" fmla="*/ 3165855 w 5824649"/>
                <a:gd name="connsiteY254" fmla="*/ 5148776 h 6286531"/>
                <a:gd name="connsiteX255" fmla="*/ 3123652 w 5824649"/>
                <a:gd name="connsiteY255" fmla="*/ 5444197 h 6286531"/>
                <a:gd name="connsiteX256" fmla="*/ 3025178 w 5824649"/>
                <a:gd name="connsiteY256" fmla="*/ 5430129 h 6286531"/>
                <a:gd name="connsiteX257" fmla="*/ 2940772 w 5824649"/>
                <a:gd name="connsiteY257" fmla="*/ 5373859 h 6286531"/>
                <a:gd name="connsiteX258" fmla="*/ 2870434 w 5824649"/>
                <a:gd name="connsiteY258" fmla="*/ 5627077 h 6286531"/>
                <a:gd name="connsiteX259" fmla="*/ 2814163 w 5824649"/>
                <a:gd name="connsiteY259" fmla="*/ 5683348 h 6286531"/>
                <a:gd name="connsiteX260" fmla="*/ 2786027 w 5824649"/>
                <a:gd name="connsiteY260" fmla="*/ 5711483 h 6286531"/>
                <a:gd name="connsiteX261" fmla="*/ 2645351 w 5824649"/>
                <a:gd name="connsiteY261" fmla="*/ 5739619 h 6286531"/>
                <a:gd name="connsiteX262" fmla="*/ 2589080 w 5824649"/>
                <a:gd name="connsiteY262" fmla="*/ 5809957 h 6286531"/>
                <a:gd name="connsiteX263" fmla="*/ 2575012 w 5824649"/>
                <a:gd name="connsiteY263" fmla="*/ 5866228 h 6286531"/>
                <a:gd name="connsiteX264" fmla="*/ 2532809 w 5824649"/>
                <a:gd name="connsiteY264" fmla="*/ 5894363 h 6286531"/>
                <a:gd name="connsiteX265" fmla="*/ 2490606 w 5824649"/>
                <a:gd name="connsiteY265" fmla="*/ 5880296 h 6286531"/>
                <a:gd name="connsiteX266" fmla="*/ 2448403 w 5824649"/>
                <a:gd name="connsiteY266" fmla="*/ 5809957 h 6286531"/>
                <a:gd name="connsiteX267" fmla="*/ 2434335 w 5824649"/>
                <a:gd name="connsiteY267" fmla="*/ 5739619 h 6286531"/>
                <a:gd name="connsiteX268" fmla="*/ 2420267 w 5824649"/>
                <a:gd name="connsiteY268" fmla="*/ 5584874 h 6286531"/>
                <a:gd name="connsiteX269" fmla="*/ 2335861 w 5824649"/>
                <a:gd name="connsiteY269" fmla="*/ 5641145 h 6286531"/>
                <a:gd name="connsiteX270" fmla="*/ 2223320 w 5824649"/>
                <a:gd name="connsiteY270" fmla="*/ 5809957 h 6286531"/>
                <a:gd name="connsiteX271" fmla="*/ 2209252 w 5824649"/>
                <a:gd name="connsiteY271" fmla="*/ 5852160 h 6286531"/>
                <a:gd name="connsiteX272" fmla="*/ 2138914 w 5824649"/>
                <a:gd name="connsiteY272" fmla="*/ 5894363 h 6286531"/>
                <a:gd name="connsiteX273" fmla="*/ 2068575 w 5824649"/>
                <a:gd name="connsiteY273" fmla="*/ 5880296 h 6286531"/>
                <a:gd name="connsiteX274" fmla="*/ 2026372 w 5824649"/>
                <a:gd name="connsiteY274" fmla="*/ 5866228 h 6286531"/>
                <a:gd name="connsiteX275" fmla="*/ 2012304 w 5824649"/>
                <a:gd name="connsiteY275" fmla="*/ 5824025 h 6286531"/>
                <a:gd name="connsiteX276" fmla="*/ 1941966 w 5824649"/>
                <a:gd name="connsiteY276" fmla="*/ 5781822 h 6286531"/>
                <a:gd name="connsiteX277" fmla="*/ 1927898 w 5824649"/>
                <a:gd name="connsiteY277" fmla="*/ 5824025 h 6286531"/>
                <a:gd name="connsiteX278" fmla="*/ 1899763 w 5824649"/>
                <a:gd name="connsiteY278" fmla="*/ 5866228 h 6286531"/>
                <a:gd name="connsiteX279" fmla="*/ 1857560 w 5824649"/>
                <a:gd name="connsiteY279" fmla="*/ 5964702 h 6286531"/>
                <a:gd name="connsiteX280" fmla="*/ 1787221 w 5824649"/>
                <a:gd name="connsiteY280" fmla="*/ 5936566 h 6286531"/>
                <a:gd name="connsiteX281" fmla="*/ 1730951 w 5824649"/>
                <a:gd name="connsiteY281" fmla="*/ 5852160 h 6286531"/>
                <a:gd name="connsiteX282" fmla="*/ 1716883 w 5824649"/>
                <a:gd name="connsiteY282" fmla="*/ 5711483 h 6286531"/>
                <a:gd name="connsiteX283" fmla="*/ 1688747 w 5824649"/>
                <a:gd name="connsiteY283" fmla="*/ 5669280 h 6286531"/>
                <a:gd name="connsiteX284" fmla="*/ 1604341 w 5824649"/>
                <a:gd name="connsiteY284" fmla="*/ 5683348 h 6286531"/>
                <a:gd name="connsiteX285" fmla="*/ 1519935 w 5824649"/>
                <a:gd name="connsiteY285" fmla="*/ 5809957 h 6286531"/>
                <a:gd name="connsiteX286" fmla="*/ 1491800 w 5824649"/>
                <a:gd name="connsiteY286" fmla="*/ 5852160 h 6286531"/>
                <a:gd name="connsiteX287" fmla="*/ 1435529 w 5824649"/>
                <a:gd name="connsiteY287" fmla="*/ 5978769 h 6286531"/>
                <a:gd name="connsiteX288" fmla="*/ 1238581 w 5824649"/>
                <a:gd name="connsiteY288" fmla="*/ 5936566 h 6286531"/>
                <a:gd name="connsiteX289" fmla="*/ 1196378 w 5824649"/>
                <a:gd name="connsiteY289" fmla="*/ 5894363 h 6286531"/>
                <a:gd name="connsiteX290" fmla="*/ 1168243 w 5824649"/>
                <a:gd name="connsiteY290" fmla="*/ 5809957 h 6286531"/>
                <a:gd name="connsiteX291" fmla="*/ 1154175 w 5824649"/>
                <a:gd name="connsiteY291" fmla="*/ 5767754 h 6286531"/>
                <a:gd name="connsiteX292" fmla="*/ 1140107 w 5824649"/>
                <a:gd name="connsiteY292" fmla="*/ 5711483 h 6286531"/>
                <a:gd name="connsiteX293" fmla="*/ 1111972 w 5824649"/>
                <a:gd name="connsiteY293" fmla="*/ 5627077 h 6286531"/>
                <a:gd name="connsiteX294" fmla="*/ 1097904 w 5824649"/>
                <a:gd name="connsiteY294" fmla="*/ 5500468 h 6286531"/>
                <a:gd name="connsiteX295" fmla="*/ 1083837 w 5824649"/>
                <a:gd name="connsiteY295" fmla="*/ 5430129 h 6286531"/>
                <a:gd name="connsiteX296" fmla="*/ 1069769 w 5824649"/>
                <a:gd name="connsiteY296" fmla="*/ 5176911 h 6286531"/>
                <a:gd name="connsiteX297" fmla="*/ 1027566 w 5824649"/>
                <a:gd name="connsiteY297" fmla="*/ 5022166 h 6286531"/>
                <a:gd name="connsiteX298" fmla="*/ 999431 w 5824649"/>
                <a:gd name="connsiteY298" fmla="*/ 4937760 h 6286531"/>
                <a:gd name="connsiteX299" fmla="*/ 999431 w 5824649"/>
                <a:gd name="connsiteY299" fmla="*/ 4783016 h 6286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</a:cxnLst>
              <a:rect l="l" t="t" r="r" b="b"/>
              <a:pathLst>
                <a:path w="5824649" h="6286531">
                  <a:moveTo>
                    <a:pt x="1154175" y="5809957"/>
                  </a:moveTo>
                  <a:cubicBezTo>
                    <a:pt x="1164885" y="5756411"/>
                    <a:pt x="1182311" y="5678178"/>
                    <a:pt x="1182311" y="5627077"/>
                  </a:cubicBezTo>
                  <a:cubicBezTo>
                    <a:pt x="1182311" y="5523807"/>
                    <a:pt x="1181052" y="5420060"/>
                    <a:pt x="1168243" y="5317588"/>
                  </a:cubicBezTo>
                  <a:cubicBezTo>
                    <a:pt x="1166598" y="5304427"/>
                    <a:pt x="1151970" y="5295384"/>
                    <a:pt x="1140107" y="5289452"/>
                  </a:cubicBezTo>
                  <a:cubicBezTo>
                    <a:pt x="1122814" y="5280806"/>
                    <a:pt x="1102594" y="5280074"/>
                    <a:pt x="1083837" y="5275385"/>
                  </a:cubicBezTo>
                  <a:cubicBezTo>
                    <a:pt x="1018883" y="5210431"/>
                    <a:pt x="1078912" y="5282178"/>
                    <a:pt x="1041634" y="5120640"/>
                  </a:cubicBezTo>
                  <a:cubicBezTo>
                    <a:pt x="1036918" y="5100206"/>
                    <a:pt x="1021759" y="5083644"/>
                    <a:pt x="1013498" y="5064369"/>
                  </a:cubicBezTo>
                  <a:cubicBezTo>
                    <a:pt x="986105" y="5000452"/>
                    <a:pt x="1018085" y="5040819"/>
                    <a:pt x="971295" y="4994031"/>
                  </a:cubicBezTo>
                  <a:cubicBezTo>
                    <a:pt x="1002981" y="4455386"/>
                    <a:pt x="971295" y="5111550"/>
                    <a:pt x="971295" y="4248443"/>
                  </a:cubicBezTo>
                  <a:cubicBezTo>
                    <a:pt x="971295" y="4219920"/>
                    <a:pt x="960725" y="4178409"/>
                    <a:pt x="985363" y="4164037"/>
                  </a:cubicBezTo>
                  <a:cubicBezTo>
                    <a:pt x="1030102" y="4137939"/>
                    <a:pt x="1088526" y="4154658"/>
                    <a:pt x="1140107" y="4149969"/>
                  </a:cubicBezTo>
                  <a:cubicBezTo>
                    <a:pt x="1135418" y="4126523"/>
                    <a:pt x="1134435" y="4102019"/>
                    <a:pt x="1126040" y="4079631"/>
                  </a:cubicBezTo>
                  <a:cubicBezTo>
                    <a:pt x="1118819" y="4060374"/>
                    <a:pt x="1087681" y="4022726"/>
                    <a:pt x="1069769" y="4009292"/>
                  </a:cubicBezTo>
                  <a:cubicBezTo>
                    <a:pt x="992376" y="3951247"/>
                    <a:pt x="1008956" y="3960886"/>
                    <a:pt x="943160" y="3938954"/>
                  </a:cubicBezTo>
                  <a:cubicBezTo>
                    <a:pt x="929092" y="3924886"/>
                    <a:pt x="919972" y="3902602"/>
                    <a:pt x="900957" y="3896751"/>
                  </a:cubicBezTo>
                  <a:cubicBezTo>
                    <a:pt x="855915" y="3882892"/>
                    <a:pt x="795503" y="3913992"/>
                    <a:pt x="760280" y="3882683"/>
                  </a:cubicBezTo>
                  <a:cubicBezTo>
                    <a:pt x="735497" y="3860654"/>
                    <a:pt x="766891" y="3816518"/>
                    <a:pt x="774347" y="3784209"/>
                  </a:cubicBezTo>
                  <a:cubicBezTo>
                    <a:pt x="801735" y="3665525"/>
                    <a:pt x="789248" y="3701457"/>
                    <a:pt x="915024" y="3685736"/>
                  </a:cubicBezTo>
                  <a:cubicBezTo>
                    <a:pt x="910335" y="3652911"/>
                    <a:pt x="911442" y="3618718"/>
                    <a:pt x="900957" y="3587262"/>
                  </a:cubicBezTo>
                  <a:cubicBezTo>
                    <a:pt x="892700" y="3562490"/>
                    <a:pt x="829809" y="3536294"/>
                    <a:pt x="816551" y="3530991"/>
                  </a:cubicBezTo>
                  <a:cubicBezTo>
                    <a:pt x="730729" y="3496663"/>
                    <a:pt x="727917" y="3502252"/>
                    <a:pt x="633671" y="3488788"/>
                  </a:cubicBezTo>
                  <a:cubicBezTo>
                    <a:pt x="628982" y="3474720"/>
                    <a:pt x="627232" y="3459300"/>
                    <a:pt x="619603" y="3446585"/>
                  </a:cubicBezTo>
                  <a:cubicBezTo>
                    <a:pt x="612779" y="3435212"/>
                    <a:pt x="596124" y="3430868"/>
                    <a:pt x="591467" y="3418449"/>
                  </a:cubicBezTo>
                  <a:cubicBezTo>
                    <a:pt x="581452" y="3391742"/>
                    <a:pt x="582994" y="3362012"/>
                    <a:pt x="577400" y="3334043"/>
                  </a:cubicBezTo>
                  <a:cubicBezTo>
                    <a:pt x="568568" y="3289884"/>
                    <a:pt x="562672" y="3275791"/>
                    <a:pt x="549264" y="3235569"/>
                  </a:cubicBezTo>
                  <a:cubicBezTo>
                    <a:pt x="553953" y="3212123"/>
                    <a:pt x="557533" y="3188427"/>
                    <a:pt x="563332" y="3165231"/>
                  </a:cubicBezTo>
                  <a:cubicBezTo>
                    <a:pt x="566929" y="3150845"/>
                    <a:pt x="566915" y="3133513"/>
                    <a:pt x="577400" y="3123028"/>
                  </a:cubicBezTo>
                  <a:cubicBezTo>
                    <a:pt x="587885" y="3112543"/>
                    <a:pt x="605535" y="3113649"/>
                    <a:pt x="619603" y="3108960"/>
                  </a:cubicBezTo>
                  <a:cubicBezTo>
                    <a:pt x="680563" y="3113649"/>
                    <a:pt x="743827" y="3140280"/>
                    <a:pt x="802483" y="3123028"/>
                  </a:cubicBezTo>
                  <a:cubicBezTo>
                    <a:pt x="834924" y="3113487"/>
                    <a:pt x="839997" y="3066757"/>
                    <a:pt x="858754" y="3038622"/>
                  </a:cubicBezTo>
                  <a:lnTo>
                    <a:pt x="886889" y="2996419"/>
                  </a:lnTo>
                  <a:cubicBezTo>
                    <a:pt x="882200" y="2907323"/>
                    <a:pt x="880898" y="2817985"/>
                    <a:pt x="872821" y="2729132"/>
                  </a:cubicBezTo>
                  <a:cubicBezTo>
                    <a:pt x="868436" y="2680895"/>
                    <a:pt x="856828" y="2691557"/>
                    <a:pt x="830618" y="2658794"/>
                  </a:cubicBezTo>
                  <a:cubicBezTo>
                    <a:pt x="820056" y="2645592"/>
                    <a:pt x="813045" y="2629793"/>
                    <a:pt x="802483" y="2616591"/>
                  </a:cubicBezTo>
                  <a:cubicBezTo>
                    <a:pt x="794197" y="2606234"/>
                    <a:pt x="782632" y="2598813"/>
                    <a:pt x="774347" y="2588456"/>
                  </a:cubicBezTo>
                  <a:cubicBezTo>
                    <a:pt x="763785" y="2575253"/>
                    <a:pt x="756356" y="2559778"/>
                    <a:pt x="746212" y="2546252"/>
                  </a:cubicBezTo>
                  <a:cubicBezTo>
                    <a:pt x="714133" y="2503480"/>
                    <a:pt x="671648" y="2467464"/>
                    <a:pt x="647738" y="2419643"/>
                  </a:cubicBezTo>
                  <a:cubicBezTo>
                    <a:pt x="638360" y="2400886"/>
                    <a:pt x="631792" y="2380437"/>
                    <a:pt x="619603" y="2363372"/>
                  </a:cubicBezTo>
                  <a:cubicBezTo>
                    <a:pt x="530073" y="2238029"/>
                    <a:pt x="625574" y="2415527"/>
                    <a:pt x="535197" y="2264899"/>
                  </a:cubicBezTo>
                  <a:cubicBezTo>
                    <a:pt x="519013" y="2237925"/>
                    <a:pt x="492994" y="2180492"/>
                    <a:pt x="492994" y="2180492"/>
                  </a:cubicBezTo>
                  <a:cubicBezTo>
                    <a:pt x="396524" y="2212649"/>
                    <a:pt x="516259" y="2174676"/>
                    <a:pt x="380452" y="2208628"/>
                  </a:cubicBezTo>
                  <a:cubicBezTo>
                    <a:pt x="366066" y="2212225"/>
                    <a:pt x="352507" y="2218622"/>
                    <a:pt x="338249" y="2222696"/>
                  </a:cubicBezTo>
                  <a:cubicBezTo>
                    <a:pt x="214600" y="2258024"/>
                    <a:pt x="340963" y="2217101"/>
                    <a:pt x="239775" y="2250831"/>
                  </a:cubicBezTo>
                  <a:cubicBezTo>
                    <a:pt x="225707" y="2246142"/>
                    <a:pt x="210535" y="2243964"/>
                    <a:pt x="197572" y="2236763"/>
                  </a:cubicBezTo>
                  <a:cubicBezTo>
                    <a:pt x="168013" y="2220341"/>
                    <a:pt x="113166" y="2180492"/>
                    <a:pt x="113166" y="2180492"/>
                  </a:cubicBezTo>
                  <a:cubicBezTo>
                    <a:pt x="26570" y="2050596"/>
                    <a:pt x="137076" y="2210380"/>
                    <a:pt x="56895" y="2110154"/>
                  </a:cubicBezTo>
                  <a:cubicBezTo>
                    <a:pt x="46333" y="2096952"/>
                    <a:pt x="38138" y="2082019"/>
                    <a:pt x="28760" y="2067951"/>
                  </a:cubicBezTo>
                  <a:cubicBezTo>
                    <a:pt x="2640" y="1963474"/>
                    <a:pt x="0" y="1977707"/>
                    <a:pt x="28760" y="1814732"/>
                  </a:cubicBezTo>
                  <a:cubicBezTo>
                    <a:pt x="31698" y="1798082"/>
                    <a:pt x="46333" y="1785731"/>
                    <a:pt x="56895" y="1772529"/>
                  </a:cubicBezTo>
                  <a:cubicBezTo>
                    <a:pt x="74340" y="1750722"/>
                    <a:pt x="102863" y="1728445"/>
                    <a:pt x="127234" y="1716259"/>
                  </a:cubicBezTo>
                  <a:cubicBezTo>
                    <a:pt x="140497" y="1709627"/>
                    <a:pt x="156174" y="1708823"/>
                    <a:pt x="169437" y="1702191"/>
                  </a:cubicBezTo>
                  <a:cubicBezTo>
                    <a:pt x="184559" y="1694630"/>
                    <a:pt x="196100" y="1680716"/>
                    <a:pt x="211640" y="1674056"/>
                  </a:cubicBezTo>
                  <a:cubicBezTo>
                    <a:pt x="229411" y="1666440"/>
                    <a:pt x="249321" y="1665300"/>
                    <a:pt x="267911" y="1659988"/>
                  </a:cubicBezTo>
                  <a:cubicBezTo>
                    <a:pt x="410628" y="1619211"/>
                    <a:pt x="161988" y="1654634"/>
                    <a:pt x="549264" y="1631852"/>
                  </a:cubicBezTo>
                  <a:cubicBezTo>
                    <a:pt x="553953" y="1514621"/>
                    <a:pt x="545492" y="1396120"/>
                    <a:pt x="563332" y="1280160"/>
                  </a:cubicBezTo>
                  <a:cubicBezTo>
                    <a:pt x="565587" y="1265504"/>
                    <a:pt x="592819" y="1273721"/>
                    <a:pt x="605535" y="1266092"/>
                  </a:cubicBezTo>
                  <a:cubicBezTo>
                    <a:pt x="616908" y="1259268"/>
                    <a:pt x="624292" y="1247335"/>
                    <a:pt x="633671" y="1237957"/>
                  </a:cubicBezTo>
                  <a:cubicBezTo>
                    <a:pt x="658477" y="1241058"/>
                    <a:pt x="764215" y="1249691"/>
                    <a:pt x="802483" y="1266092"/>
                  </a:cubicBezTo>
                  <a:cubicBezTo>
                    <a:pt x="818023" y="1272752"/>
                    <a:pt x="829236" y="1287361"/>
                    <a:pt x="844686" y="1294228"/>
                  </a:cubicBezTo>
                  <a:cubicBezTo>
                    <a:pt x="871787" y="1306273"/>
                    <a:pt x="900957" y="1312985"/>
                    <a:pt x="929092" y="1322363"/>
                  </a:cubicBezTo>
                  <a:cubicBezTo>
                    <a:pt x="943160" y="1327052"/>
                    <a:pt x="958957" y="1328206"/>
                    <a:pt x="971295" y="1336431"/>
                  </a:cubicBezTo>
                  <a:lnTo>
                    <a:pt x="1013498" y="1364566"/>
                  </a:lnTo>
                  <a:cubicBezTo>
                    <a:pt x="1055701" y="1359877"/>
                    <a:pt x="1100681" y="1366269"/>
                    <a:pt x="1140107" y="1350499"/>
                  </a:cubicBezTo>
                  <a:cubicBezTo>
                    <a:pt x="1153875" y="1344992"/>
                    <a:pt x="1147543" y="1321559"/>
                    <a:pt x="1154175" y="1308296"/>
                  </a:cubicBezTo>
                  <a:cubicBezTo>
                    <a:pt x="1161736" y="1293173"/>
                    <a:pt x="1172932" y="1280160"/>
                    <a:pt x="1182311" y="1266092"/>
                  </a:cubicBezTo>
                  <a:cubicBezTo>
                    <a:pt x="1177622" y="1237957"/>
                    <a:pt x="1178258" y="1208393"/>
                    <a:pt x="1168243" y="1181686"/>
                  </a:cubicBezTo>
                  <a:cubicBezTo>
                    <a:pt x="1155561" y="1147869"/>
                    <a:pt x="1123688" y="1152375"/>
                    <a:pt x="1097904" y="1139483"/>
                  </a:cubicBezTo>
                  <a:cubicBezTo>
                    <a:pt x="1088036" y="1134549"/>
                    <a:pt x="1003960" y="1084023"/>
                    <a:pt x="985363" y="1069145"/>
                  </a:cubicBezTo>
                  <a:cubicBezTo>
                    <a:pt x="975006" y="1060859"/>
                    <a:pt x="967584" y="1049295"/>
                    <a:pt x="957227" y="1041009"/>
                  </a:cubicBezTo>
                  <a:cubicBezTo>
                    <a:pt x="918270" y="1009843"/>
                    <a:pt x="917395" y="1013664"/>
                    <a:pt x="872821" y="998806"/>
                  </a:cubicBezTo>
                  <a:cubicBezTo>
                    <a:pt x="844686" y="970671"/>
                    <a:pt x="810486" y="947507"/>
                    <a:pt x="788415" y="914400"/>
                  </a:cubicBezTo>
                  <a:cubicBezTo>
                    <a:pt x="769658" y="886265"/>
                    <a:pt x="756054" y="853904"/>
                    <a:pt x="732144" y="829994"/>
                  </a:cubicBezTo>
                  <a:lnTo>
                    <a:pt x="647738" y="745588"/>
                  </a:lnTo>
                  <a:lnTo>
                    <a:pt x="619603" y="717452"/>
                  </a:lnTo>
                  <a:cubicBezTo>
                    <a:pt x="614914" y="703384"/>
                    <a:pt x="609609" y="689507"/>
                    <a:pt x="605535" y="675249"/>
                  </a:cubicBezTo>
                  <a:cubicBezTo>
                    <a:pt x="592073" y="628135"/>
                    <a:pt x="585616" y="579141"/>
                    <a:pt x="563332" y="534572"/>
                  </a:cubicBezTo>
                  <a:cubicBezTo>
                    <a:pt x="528565" y="465039"/>
                    <a:pt x="541829" y="498196"/>
                    <a:pt x="521129" y="436099"/>
                  </a:cubicBezTo>
                  <a:cubicBezTo>
                    <a:pt x="500152" y="310232"/>
                    <a:pt x="478926" y="213503"/>
                    <a:pt x="478926" y="84406"/>
                  </a:cubicBezTo>
                  <a:cubicBezTo>
                    <a:pt x="478926" y="55883"/>
                    <a:pt x="488305" y="28135"/>
                    <a:pt x="492994" y="0"/>
                  </a:cubicBezTo>
                  <a:cubicBezTo>
                    <a:pt x="530508" y="4689"/>
                    <a:pt x="568569" y="6147"/>
                    <a:pt x="605535" y="14068"/>
                  </a:cubicBezTo>
                  <a:cubicBezTo>
                    <a:pt x="634534" y="20282"/>
                    <a:pt x="689941" y="42203"/>
                    <a:pt x="689941" y="42203"/>
                  </a:cubicBezTo>
                  <a:cubicBezTo>
                    <a:pt x="718890" y="71152"/>
                    <a:pt x="735335" y="90250"/>
                    <a:pt x="774347" y="112542"/>
                  </a:cubicBezTo>
                  <a:cubicBezTo>
                    <a:pt x="787222" y="119899"/>
                    <a:pt x="802483" y="121920"/>
                    <a:pt x="816551" y="126609"/>
                  </a:cubicBezTo>
                  <a:cubicBezTo>
                    <a:pt x="887839" y="197900"/>
                    <a:pt x="795580" y="114026"/>
                    <a:pt x="886889" y="168812"/>
                  </a:cubicBezTo>
                  <a:cubicBezTo>
                    <a:pt x="898262" y="175636"/>
                    <a:pt x="903161" y="191017"/>
                    <a:pt x="915024" y="196948"/>
                  </a:cubicBezTo>
                  <a:cubicBezTo>
                    <a:pt x="941550" y="210211"/>
                    <a:pt x="999431" y="225083"/>
                    <a:pt x="999431" y="225083"/>
                  </a:cubicBezTo>
                  <a:cubicBezTo>
                    <a:pt x="1013499" y="234462"/>
                    <a:pt x="1026184" y="246352"/>
                    <a:pt x="1041634" y="253219"/>
                  </a:cubicBezTo>
                  <a:cubicBezTo>
                    <a:pt x="1068735" y="265264"/>
                    <a:pt x="1101364" y="264903"/>
                    <a:pt x="1126040" y="281354"/>
                  </a:cubicBezTo>
                  <a:cubicBezTo>
                    <a:pt x="1140108" y="290732"/>
                    <a:pt x="1152793" y="302622"/>
                    <a:pt x="1168243" y="309489"/>
                  </a:cubicBezTo>
                  <a:cubicBezTo>
                    <a:pt x="1195344" y="321534"/>
                    <a:pt x="1227973" y="321174"/>
                    <a:pt x="1252649" y="337625"/>
                  </a:cubicBezTo>
                  <a:cubicBezTo>
                    <a:pt x="1373597" y="418256"/>
                    <a:pt x="1220570" y="321585"/>
                    <a:pt x="1337055" y="379828"/>
                  </a:cubicBezTo>
                  <a:cubicBezTo>
                    <a:pt x="1352177" y="387389"/>
                    <a:pt x="1364136" y="400402"/>
                    <a:pt x="1379258" y="407963"/>
                  </a:cubicBezTo>
                  <a:cubicBezTo>
                    <a:pt x="1401745" y="419207"/>
                    <a:pt x="1456697" y="430089"/>
                    <a:pt x="1477732" y="436099"/>
                  </a:cubicBezTo>
                  <a:cubicBezTo>
                    <a:pt x="1491990" y="440173"/>
                    <a:pt x="1505867" y="445477"/>
                    <a:pt x="1519935" y="450166"/>
                  </a:cubicBezTo>
                  <a:cubicBezTo>
                    <a:pt x="1621790" y="518070"/>
                    <a:pt x="1574096" y="491315"/>
                    <a:pt x="1660612" y="534572"/>
                  </a:cubicBezTo>
                  <a:cubicBezTo>
                    <a:pt x="1679369" y="553329"/>
                    <a:pt x="1694812" y="576129"/>
                    <a:pt x="1716883" y="590843"/>
                  </a:cubicBezTo>
                  <a:cubicBezTo>
                    <a:pt x="1767624" y="624671"/>
                    <a:pt x="1804949" y="645570"/>
                    <a:pt x="1843492" y="703385"/>
                  </a:cubicBezTo>
                  <a:cubicBezTo>
                    <a:pt x="1852870" y="717453"/>
                    <a:pt x="1860624" y="732751"/>
                    <a:pt x="1871627" y="745588"/>
                  </a:cubicBezTo>
                  <a:cubicBezTo>
                    <a:pt x="1888890" y="765728"/>
                    <a:pt x="1913184" y="779788"/>
                    <a:pt x="1927898" y="801859"/>
                  </a:cubicBezTo>
                  <a:cubicBezTo>
                    <a:pt x="1993547" y="900333"/>
                    <a:pt x="1956034" y="867508"/>
                    <a:pt x="2026372" y="914400"/>
                  </a:cubicBezTo>
                  <a:cubicBezTo>
                    <a:pt x="2037407" y="936470"/>
                    <a:pt x="2062757" y="992988"/>
                    <a:pt x="2082643" y="1012874"/>
                  </a:cubicBezTo>
                  <a:cubicBezTo>
                    <a:pt x="2094598" y="1024829"/>
                    <a:pt x="2111644" y="1030447"/>
                    <a:pt x="2124846" y="1041009"/>
                  </a:cubicBezTo>
                  <a:cubicBezTo>
                    <a:pt x="2135203" y="1049295"/>
                    <a:pt x="2141945" y="1061788"/>
                    <a:pt x="2152981" y="1069145"/>
                  </a:cubicBezTo>
                  <a:cubicBezTo>
                    <a:pt x="2240790" y="1127685"/>
                    <a:pt x="2176435" y="1073838"/>
                    <a:pt x="2251455" y="1111348"/>
                  </a:cubicBezTo>
                  <a:cubicBezTo>
                    <a:pt x="2266577" y="1118909"/>
                    <a:pt x="2278208" y="1132616"/>
                    <a:pt x="2293658" y="1139483"/>
                  </a:cubicBezTo>
                  <a:cubicBezTo>
                    <a:pt x="2320759" y="1151528"/>
                    <a:pt x="2378064" y="1167619"/>
                    <a:pt x="2378064" y="1167619"/>
                  </a:cubicBezTo>
                  <a:cubicBezTo>
                    <a:pt x="2387443" y="1176997"/>
                    <a:pt x="2394337" y="1189823"/>
                    <a:pt x="2406200" y="1195754"/>
                  </a:cubicBezTo>
                  <a:cubicBezTo>
                    <a:pt x="2432726" y="1209017"/>
                    <a:pt x="2462471" y="1214511"/>
                    <a:pt x="2490606" y="1223889"/>
                  </a:cubicBezTo>
                  <a:lnTo>
                    <a:pt x="2532809" y="1237957"/>
                  </a:lnTo>
                  <a:cubicBezTo>
                    <a:pt x="2546877" y="1242646"/>
                    <a:pt x="2561749" y="1245394"/>
                    <a:pt x="2575012" y="1252025"/>
                  </a:cubicBezTo>
                  <a:cubicBezTo>
                    <a:pt x="2593769" y="1261403"/>
                    <a:pt x="2611388" y="1273528"/>
                    <a:pt x="2631283" y="1280160"/>
                  </a:cubicBezTo>
                  <a:cubicBezTo>
                    <a:pt x="2653966" y="1287721"/>
                    <a:pt x="2678425" y="1288429"/>
                    <a:pt x="2701621" y="1294228"/>
                  </a:cubicBezTo>
                  <a:cubicBezTo>
                    <a:pt x="2716007" y="1297825"/>
                    <a:pt x="2729283" y="1305388"/>
                    <a:pt x="2743824" y="1308296"/>
                  </a:cubicBezTo>
                  <a:cubicBezTo>
                    <a:pt x="2828441" y="1325219"/>
                    <a:pt x="2895305" y="1324476"/>
                    <a:pt x="2982975" y="1336431"/>
                  </a:cubicBezTo>
                  <a:cubicBezTo>
                    <a:pt x="3349475" y="1386408"/>
                    <a:pt x="2961874" y="1347301"/>
                    <a:pt x="3306532" y="1378634"/>
                  </a:cubicBezTo>
                  <a:cubicBezTo>
                    <a:pt x="3353424" y="1388012"/>
                    <a:pt x="3399757" y="1400837"/>
                    <a:pt x="3447209" y="1406769"/>
                  </a:cubicBezTo>
                  <a:cubicBezTo>
                    <a:pt x="4048340" y="1481912"/>
                    <a:pt x="3521947" y="1420477"/>
                    <a:pt x="5036858" y="1434905"/>
                  </a:cubicBezTo>
                  <a:cubicBezTo>
                    <a:pt x="5053907" y="1437746"/>
                    <a:pt x="5136826" y="1447055"/>
                    <a:pt x="5163467" y="1463040"/>
                  </a:cubicBezTo>
                  <a:cubicBezTo>
                    <a:pt x="5174840" y="1469864"/>
                    <a:pt x="5182224" y="1481797"/>
                    <a:pt x="5191603" y="1491176"/>
                  </a:cubicBezTo>
                  <a:cubicBezTo>
                    <a:pt x="5196292" y="1505244"/>
                    <a:pt x="5198470" y="1520416"/>
                    <a:pt x="5205671" y="1533379"/>
                  </a:cubicBezTo>
                  <a:cubicBezTo>
                    <a:pt x="5222093" y="1562938"/>
                    <a:pt x="5251248" y="1585706"/>
                    <a:pt x="5261941" y="1617785"/>
                  </a:cubicBezTo>
                  <a:cubicBezTo>
                    <a:pt x="5295424" y="1718231"/>
                    <a:pt x="5273626" y="1677515"/>
                    <a:pt x="5318212" y="1744394"/>
                  </a:cubicBezTo>
                  <a:cubicBezTo>
                    <a:pt x="5313523" y="1833489"/>
                    <a:pt x="5312221" y="1922828"/>
                    <a:pt x="5304144" y="2011680"/>
                  </a:cubicBezTo>
                  <a:cubicBezTo>
                    <a:pt x="5302802" y="2026448"/>
                    <a:pt x="5293979" y="2039577"/>
                    <a:pt x="5290077" y="2053883"/>
                  </a:cubicBezTo>
                  <a:cubicBezTo>
                    <a:pt x="5265865" y="2142662"/>
                    <a:pt x="5272788" y="2183717"/>
                    <a:pt x="5205671" y="2250831"/>
                  </a:cubicBezTo>
                  <a:cubicBezTo>
                    <a:pt x="5196292" y="2260209"/>
                    <a:pt x="5188908" y="2272142"/>
                    <a:pt x="5177535" y="2278966"/>
                  </a:cubicBezTo>
                  <a:cubicBezTo>
                    <a:pt x="5164819" y="2286595"/>
                    <a:pt x="5149400" y="2288345"/>
                    <a:pt x="5135332" y="2293034"/>
                  </a:cubicBezTo>
                  <a:cubicBezTo>
                    <a:pt x="5104219" y="2324147"/>
                    <a:pt x="5090098" y="2343786"/>
                    <a:pt x="5050926" y="2363372"/>
                  </a:cubicBezTo>
                  <a:cubicBezTo>
                    <a:pt x="5037663" y="2370004"/>
                    <a:pt x="5021986" y="2370808"/>
                    <a:pt x="5008723" y="2377440"/>
                  </a:cubicBezTo>
                  <a:cubicBezTo>
                    <a:pt x="4911576" y="2426015"/>
                    <a:pt x="5027357" y="2390368"/>
                    <a:pt x="4910249" y="2419643"/>
                  </a:cubicBezTo>
                  <a:cubicBezTo>
                    <a:pt x="4828609" y="2474071"/>
                    <a:pt x="4908020" y="2429896"/>
                    <a:pt x="4769572" y="2461846"/>
                  </a:cubicBezTo>
                  <a:cubicBezTo>
                    <a:pt x="4740674" y="2468515"/>
                    <a:pt x="4713301" y="2480604"/>
                    <a:pt x="4685166" y="2489982"/>
                  </a:cubicBezTo>
                  <a:lnTo>
                    <a:pt x="4642963" y="2504049"/>
                  </a:lnTo>
                  <a:cubicBezTo>
                    <a:pt x="4573173" y="2550577"/>
                    <a:pt x="4612712" y="2520232"/>
                    <a:pt x="4530421" y="2602523"/>
                  </a:cubicBezTo>
                  <a:lnTo>
                    <a:pt x="4502286" y="2630659"/>
                  </a:lnTo>
                  <a:cubicBezTo>
                    <a:pt x="4497597" y="2644727"/>
                    <a:pt x="4498703" y="2662377"/>
                    <a:pt x="4488218" y="2672862"/>
                  </a:cubicBezTo>
                  <a:cubicBezTo>
                    <a:pt x="4442375" y="2718705"/>
                    <a:pt x="4380426" y="2742013"/>
                    <a:pt x="4319406" y="2757268"/>
                  </a:cubicBezTo>
                  <a:cubicBezTo>
                    <a:pt x="4121312" y="2806793"/>
                    <a:pt x="4313559" y="2745151"/>
                    <a:pt x="4192797" y="2785403"/>
                  </a:cubicBezTo>
                  <a:cubicBezTo>
                    <a:pt x="4178729" y="2794782"/>
                    <a:pt x="4159973" y="2799471"/>
                    <a:pt x="4150594" y="2813539"/>
                  </a:cubicBezTo>
                  <a:cubicBezTo>
                    <a:pt x="4141203" y="2827625"/>
                    <a:pt x="4122597" y="2953798"/>
                    <a:pt x="4122458" y="2954216"/>
                  </a:cubicBezTo>
                  <a:cubicBezTo>
                    <a:pt x="4117112" y="2970256"/>
                    <a:pt x="4103701" y="2982351"/>
                    <a:pt x="4094323" y="2996419"/>
                  </a:cubicBezTo>
                  <a:cubicBezTo>
                    <a:pt x="4089815" y="3014450"/>
                    <a:pt x="4076278" y="3074709"/>
                    <a:pt x="4066187" y="3094892"/>
                  </a:cubicBezTo>
                  <a:cubicBezTo>
                    <a:pt x="4058626" y="3110015"/>
                    <a:pt x="4045613" y="3121973"/>
                    <a:pt x="4038052" y="3137096"/>
                  </a:cubicBezTo>
                  <a:cubicBezTo>
                    <a:pt x="4031420" y="3150359"/>
                    <a:pt x="4030616" y="3166036"/>
                    <a:pt x="4023984" y="3179299"/>
                  </a:cubicBezTo>
                  <a:cubicBezTo>
                    <a:pt x="4016423" y="3194421"/>
                    <a:pt x="4003410" y="3206380"/>
                    <a:pt x="3995849" y="3221502"/>
                  </a:cubicBezTo>
                  <a:cubicBezTo>
                    <a:pt x="3985756" y="3241688"/>
                    <a:pt x="3972222" y="3301941"/>
                    <a:pt x="3967714" y="3319976"/>
                  </a:cubicBezTo>
                  <a:cubicBezTo>
                    <a:pt x="3972403" y="3395004"/>
                    <a:pt x="3973912" y="3470298"/>
                    <a:pt x="3981781" y="3545059"/>
                  </a:cubicBezTo>
                  <a:cubicBezTo>
                    <a:pt x="3983333" y="3559806"/>
                    <a:pt x="3988648" y="3574299"/>
                    <a:pt x="3995849" y="3587262"/>
                  </a:cubicBezTo>
                  <a:cubicBezTo>
                    <a:pt x="4012271" y="3616821"/>
                    <a:pt x="4033363" y="3643533"/>
                    <a:pt x="4052120" y="3671668"/>
                  </a:cubicBezTo>
                  <a:lnTo>
                    <a:pt x="4080255" y="3713871"/>
                  </a:lnTo>
                  <a:lnTo>
                    <a:pt x="4108391" y="3756074"/>
                  </a:lnTo>
                  <a:cubicBezTo>
                    <a:pt x="4113080" y="3774831"/>
                    <a:pt x="4116902" y="3793826"/>
                    <a:pt x="4122458" y="3812345"/>
                  </a:cubicBezTo>
                  <a:cubicBezTo>
                    <a:pt x="4130980" y="3840752"/>
                    <a:pt x="4143401" y="3867979"/>
                    <a:pt x="4150594" y="3896751"/>
                  </a:cubicBezTo>
                  <a:cubicBezTo>
                    <a:pt x="4168257" y="3967408"/>
                    <a:pt x="4158547" y="3934680"/>
                    <a:pt x="4178729" y="3995225"/>
                  </a:cubicBezTo>
                  <a:cubicBezTo>
                    <a:pt x="4183582" y="4038898"/>
                    <a:pt x="4173656" y="4126216"/>
                    <a:pt x="4220932" y="4164037"/>
                  </a:cubicBezTo>
                  <a:cubicBezTo>
                    <a:pt x="4232511" y="4173300"/>
                    <a:pt x="4249067" y="4173416"/>
                    <a:pt x="4263135" y="4178105"/>
                  </a:cubicBezTo>
                  <a:cubicBezTo>
                    <a:pt x="4272514" y="4187483"/>
                    <a:pt x="4278265" y="4203639"/>
                    <a:pt x="4291271" y="4206240"/>
                  </a:cubicBezTo>
                  <a:cubicBezTo>
                    <a:pt x="4378261" y="4223637"/>
                    <a:pt x="4347323" y="4039829"/>
                    <a:pt x="4347541" y="4037428"/>
                  </a:cubicBezTo>
                  <a:cubicBezTo>
                    <a:pt x="4414583" y="4059775"/>
                    <a:pt x="4424369" y="4049056"/>
                    <a:pt x="4460083" y="4093699"/>
                  </a:cubicBezTo>
                  <a:cubicBezTo>
                    <a:pt x="4470645" y="4106901"/>
                    <a:pt x="4478840" y="4121834"/>
                    <a:pt x="4488218" y="4135902"/>
                  </a:cubicBezTo>
                  <a:cubicBezTo>
                    <a:pt x="4514154" y="4239644"/>
                    <a:pt x="4486283" y="4145455"/>
                    <a:pt x="4530421" y="4248443"/>
                  </a:cubicBezTo>
                  <a:cubicBezTo>
                    <a:pt x="4536262" y="4262073"/>
                    <a:pt x="4535870" y="4278579"/>
                    <a:pt x="4544489" y="4290646"/>
                  </a:cubicBezTo>
                  <a:cubicBezTo>
                    <a:pt x="4559907" y="4312231"/>
                    <a:pt x="4600760" y="4346917"/>
                    <a:pt x="4600760" y="4346917"/>
                  </a:cubicBezTo>
                  <a:cubicBezTo>
                    <a:pt x="4629130" y="4341243"/>
                    <a:pt x="4692602" y="4337832"/>
                    <a:pt x="4713301" y="4304714"/>
                  </a:cubicBezTo>
                  <a:cubicBezTo>
                    <a:pt x="4729019" y="4279565"/>
                    <a:pt x="4741437" y="4220308"/>
                    <a:pt x="4741437" y="4220308"/>
                  </a:cubicBezTo>
                  <a:cubicBezTo>
                    <a:pt x="4746126" y="4192173"/>
                    <a:pt x="4748586" y="4163574"/>
                    <a:pt x="4755504" y="4135902"/>
                  </a:cubicBezTo>
                  <a:cubicBezTo>
                    <a:pt x="4762697" y="4107130"/>
                    <a:pt x="4783640" y="4051496"/>
                    <a:pt x="4783640" y="4051496"/>
                  </a:cubicBezTo>
                  <a:cubicBezTo>
                    <a:pt x="4788329" y="3990536"/>
                    <a:pt x="4790124" y="3929284"/>
                    <a:pt x="4797707" y="3868616"/>
                  </a:cubicBezTo>
                  <a:cubicBezTo>
                    <a:pt x="4799546" y="3853902"/>
                    <a:pt x="4808558" y="3840888"/>
                    <a:pt x="4811775" y="3826412"/>
                  </a:cubicBezTo>
                  <a:cubicBezTo>
                    <a:pt x="4817963" y="3798568"/>
                    <a:pt x="4819655" y="3769850"/>
                    <a:pt x="4825843" y="3742006"/>
                  </a:cubicBezTo>
                  <a:cubicBezTo>
                    <a:pt x="4829060" y="3727530"/>
                    <a:pt x="4829425" y="3710288"/>
                    <a:pt x="4839911" y="3699803"/>
                  </a:cubicBezTo>
                  <a:cubicBezTo>
                    <a:pt x="4850396" y="3689318"/>
                    <a:pt x="4868230" y="3690943"/>
                    <a:pt x="4882114" y="3685736"/>
                  </a:cubicBezTo>
                  <a:cubicBezTo>
                    <a:pt x="5016713" y="3635261"/>
                    <a:pt x="4898845" y="3675469"/>
                    <a:pt x="4994655" y="3643532"/>
                  </a:cubicBezTo>
                  <a:cubicBezTo>
                    <a:pt x="5020826" y="3617362"/>
                    <a:pt x="5033179" y="3608689"/>
                    <a:pt x="5050926" y="3573194"/>
                  </a:cubicBezTo>
                  <a:cubicBezTo>
                    <a:pt x="5057558" y="3559931"/>
                    <a:pt x="5058362" y="3544254"/>
                    <a:pt x="5064994" y="3530991"/>
                  </a:cubicBezTo>
                  <a:cubicBezTo>
                    <a:pt x="5093858" y="3473263"/>
                    <a:pt x="5086373" y="3504265"/>
                    <a:pt x="5121264" y="3460652"/>
                  </a:cubicBezTo>
                  <a:cubicBezTo>
                    <a:pt x="5131826" y="3447450"/>
                    <a:pt x="5136197" y="3429011"/>
                    <a:pt x="5149400" y="3418449"/>
                  </a:cubicBezTo>
                  <a:cubicBezTo>
                    <a:pt x="5160979" y="3409186"/>
                    <a:pt x="5177535" y="3409071"/>
                    <a:pt x="5191603" y="3404382"/>
                  </a:cubicBezTo>
                  <a:cubicBezTo>
                    <a:pt x="5532747" y="3428748"/>
                    <a:pt x="5338584" y="3353927"/>
                    <a:pt x="5402618" y="3460652"/>
                  </a:cubicBezTo>
                  <a:cubicBezTo>
                    <a:pt x="5409442" y="3472025"/>
                    <a:pt x="5421375" y="3479409"/>
                    <a:pt x="5430754" y="3488788"/>
                  </a:cubicBezTo>
                  <a:cubicBezTo>
                    <a:pt x="5435443" y="3507545"/>
                    <a:pt x="5439510" y="3526469"/>
                    <a:pt x="5444821" y="3545059"/>
                  </a:cubicBezTo>
                  <a:cubicBezTo>
                    <a:pt x="5459887" y="3597792"/>
                    <a:pt x="5461962" y="3583062"/>
                    <a:pt x="5472957" y="3643532"/>
                  </a:cubicBezTo>
                  <a:cubicBezTo>
                    <a:pt x="5478888" y="3676155"/>
                    <a:pt x="5480521" y="3709492"/>
                    <a:pt x="5487024" y="3742006"/>
                  </a:cubicBezTo>
                  <a:cubicBezTo>
                    <a:pt x="5489932" y="3756547"/>
                    <a:pt x="5497495" y="3769823"/>
                    <a:pt x="5501092" y="3784209"/>
                  </a:cubicBezTo>
                  <a:cubicBezTo>
                    <a:pt x="5506891" y="3807406"/>
                    <a:pt x="5511524" y="3830915"/>
                    <a:pt x="5515160" y="3854548"/>
                  </a:cubicBezTo>
                  <a:cubicBezTo>
                    <a:pt x="5520909" y="3891914"/>
                    <a:pt x="5521306" y="3930123"/>
                    <a:pt x="5529227" y="3967089"/>
                  </a:cubicBezTo>
                  <a:cubicBezTo>
                    <a:pt x="5535441" y="3996088"/>
                    <a:pt x="5552487" y="4022242"/>
                    <a:pt x="5557363" y="4051496"/>
                  </a:cubicBezTo>
                  <a:cubicBezTo>
                    <a:pt x="5562052" y="4079631"/>
                    <a:pt x="5565837" y="4107932"/>
                    <a:pt x="5571431" y="4135902"/>
                  </a:cubicBezTo>
                  <a:cubicBezTo>
                    <a:pt x="5580264" y="4180066"/>
                    <a:pt x="5586157" y="4194149"/>
                    <a:pt x="5599566" y="4234376"/>
                  </a:cubicBezTo>
                  <a:cubicBezTo>
                    <a:pt x="5604255" y="4285957"/>
                    <a:pt x="5607582" y="4337681"/>
                    <a:pt x="5613634" y="4389120"/>
                  </a:cubicBezTo>
                  <a:cubicBezTo>
                    <a:pt x="5622713" y="4466291"/>
                    <a:pt x="5636163" y="4507372"/>
                    <a:pt x="5655837" y="4586068"/>
                  </a:cubicBezTo>
                  <a:cubicBezTo>
                    <a:pt x="5660526" y="4604825"/>
                    <a:pt x="5663790" y="4623997"/>
                    <a:pt x="5669904" y="4642339"/>
                  </a:cubicBezTo>
                  <a:lnTo>
                    <a:pt x="5698040" y="4726745"/>
                  </a:lnTo>
                  <a:cubicBezTo>
                    <a:pt x="5702729" y="4759570"/>
                    <a:pt x="5706656" y="4792512"/>
                    <a:pt x="5712107" y="4825219"/>
                  </a:cubicBezTo>
                  <a:cubicBezTo>
                    <a:pt x="5726514" y="4911661"/>
                    <a:pt x="5728513" y="4886127"/>
                    <a:pt x="5740243" y="4979963"/>
                  </a:cubicBezTo>
                  <a:cubicBezTo>
                    <a:pt x="5746088" y="5026725"/>
                    <a:pt x="5748805" y="5073837"/>
                    <a:pt x="5754311" y="5120640"/>
                  </a:cubicBezTo>
                  <a:cubicBezTo>
                    <a:pt x="5758185" y="5153571"/>
                    <a:pt x="5763336" y="5186342"/>
                    <a:pt x="5768378" y="5219114"/>
                  </a:cubicBezTo>
                  <a:cubicBezTo>
                    <a:pt x="5772715" y="5247306"/>
                    <a:pt x="5778908" y="5275217"/>
                    <a:pt x="5782446" y="5303520"/>
                  </a:cubicBezTo>
                  <a:cubicBezTo>
                    <a:pt x="5788291" y="5350282"/>
                    <a:pt x="5788767" y="5397712"/>
                    <a:pt x="5796514" y="5444197"/>
                  </a:cubicBezTo>
                  <a:cubicBezTo>
                    <a:pt x="5802871" y="5482339"/>
                    <a:pt x="5824649" y="5556739"/>
                    <a:pt x="5824649" y="5556739"/>
                  </a:cubicBezTo>
                  <a:cubicBezTo>
                    <a:pt x="5819960" y="5725551"/>
                    <a:pt x="5818809" y="5894499"/>
                    <a:pt x="5810581" y="6063176"/>
                  </a:cubicBezTo>
                  <a:cubicBezTo>
                    <a:pt x="5809416" y="6087058"/>
                    <a:pt x="5804909" y="6111126"/>
                    <a:pt x="5796514" y="6133514"/>
                  </a:cubicBezTo>
                  <a:cubicBezTo>
                    <a:pt x="5790577" y="6149345"/>
                    <a:pt x="5777757" y="6161649"/>
                    <a:pt x="5768378" y="6175717"/>
                  </a:cubicBezTo>
                  <a:cubicBezTo>
                    <a:pt x="5763689" y="6189785"/>
                    <a:pt x="5764796" y="6207435"/>
                    <a:pt x="5754311" y="6217920"/>
                  </a:cubicBezTo>
                  <a:cubicBezTo>
                    <a:pt x="5743825" y="6228406"/>
                    <a:pt x="5725370" y="6225356"/>
                    <a:pt x="5712107" y="6231988"/>
                  </a:cubicBezTo>
                  <a:cubicBezTo>
                    <a:pt x="5603021" y="6286531"/>
                    <a:pt x="5733783" y="6238829"/>
                    <a:pt x="5627701" y="6274191"/>
                  </a:cubicBezTo>
                  <a:cubicBezTo>
                    <a:pt x="5557363" y="6269502"/>
                    <a:pt x="5486472" y="6270092"/>
                    <a:pt x="5416686" y="6260123"/>
                  </a:cubicBezTo>
                  <a:cubicBezTo>
                    <a:pt x="5285435" y="6241373"/>
                    <a:pt x="5374518" y="6240041"/>
                    <a:pt x="5290077" y="6203852"/>
                  </a:cubicBezTo>
                  <a:cubicBezTo>
                    <a:pt x="5272306" y="6196236"/>
                    <a:pt x="5252563" y="6194474"/>
                    <a:pt x="5233806" y="6189785"/>
                  </a:cubicBezTo>
                  <a:cubicBezTo>
                    <a:pt x="5207635" y="6163613"/>
                    <a:pt x="5198964" y="6151262"/>
                    <a:pt x="5163467" y="6133514"/>
                  </a:cubicBezTo>
                  <a:cubicBezTo>
                    <a:pt x="5046986" y="6075274"/>
                    <a:pt x="5200004" y="6171939"/>
                    <a:pt x="5079061" y="6091311"/>
                  </a:cubicBezTo>
                  <a:cubicBezTo>
                    <a:pt x="5069683" y="6077243"/>
                    <a:pt x="5058487" y="6064230"/>
                    <a:pt x="5050926" y="6049108"/>
                  </a:cubicBezTo>
                  <a:cubicBezTo>
                    <a:pt x="5039104" y="6025463"/>
                    <a:pt x="5029554" y="5973179"/>
                    <a:pt x="5022791" y="5950634"/>
                  </a:cubicBezTo>
                  <a:cubicBezTo>
                    <a:pt x="5014269" y="5922227"/>
                    <a:pt x="5015626" y="5887199"/>
                    <a:pt x="4994655" y="5866228"/>
                  </a:cubicBezTo>
                  <a:lnTo>
                    <a:pt x="4966520" y="5838092"/>
                  </a:lnTo>
                  <a:cubicBezTo>
                    <a:pt x="4931160" y="5732013"/>
                    <a:pt x="4978858" y="5862768"/>
                    <a:pt x="4924317" y="5753686"/>
                  </a:cubicBezTo>
                  <a:cubicBezTo>
                    <a:pt x="4917685" y="5740423"/>
                    <a:pt x="4916881" y="5724746"/>
                    <a:pt x="4910249" y="5711483"/>
                  </a:cubicBezTo>
                  <a:cubicBezTo>
                    <a:pt x="4902688" y="5696361"/>
                    <a:pt x="4889675" y="5684402"/>
                    <a:pt x="4882114" y="5669280"/>
                  </a:cubicBezTo>
                  <a:cubicBezTo>
                    <a:pt x="4875482" y="5656017"/>
                    <a:pt x="4874678" y="5640340"/>
                    <a:pt x="4868046" y="5627077"/>
                  </a:cubicBezTo>
                  <a:cubicBezTo>
                    <a:pt x="4860485" y="5611955"/>
                    <a:pt x="4846778" y="5600324"/>
                    <a:pt x="4839911" y="5584874"/>
                  </a:cubicBezTo>
                  <a:cubicBezTo>
                    <a:pt x="4788183" y="5468487"/>
                    <a:pt x="4841420" y="5530114"/>
                    <a:pt x="4783640" y="5472332"/>
                  </a:cubicBezTo>
                  <a:cubicBezTo>
                    <a:pt x="4778951" y="5453575"/>
                    <a:pt x="4775128" y="5434581"/>
                    <a:pt x="4769572" y="5416062"/>
                  </a:cubicBezTo>
                  <a:cubicBezTo>
                    <a:pt x="4761050" y="5387656"/>
                    <a:pt x="4750815" y="5359791"/>
                    <a:pt x="4741437" y="5331656"/>
                  </a:cubicBezTo>
                  <a:lnTo>
                    <a:pt x="4713301" y="5247249"/>
                  </a:lnTo>
                  <a:lnTo>
                    <a:pt x="4685166" y="5162843"/>
                  </a:lnTo>
                  <a:cubicBezTo>
                    <a:pt x="4680477" y="5148775"/>
                    <a:pt x="4677729" y="5133903"/>
                    <a:pt x="4671098" y="5120640"/>
                  </a:cubicBezTo>
                  <a:cubicBezTo>
                    <a:pt x="4661720" y="5101883"/>
                    <a:pt x="4651224" y="5083644"/>
                    <a:pt x="4642963" y="5064369"/>
                  </a:cubicBezTo>
                  <a:cubicBezTo>
                    <a:pt x="4637122" y="5050739"/>
                    <a:pt x="4636096" y="5035129"/>
                    <a:pt x="4628895" y="5022166"/>
                  </a:cubicBezTo>
                  <a:cubicBezTo>
                    <a:pt x="4612473" y="4992607"/>
                    <a:pt x="4572624" y="4937760"/>
                    <a:pt x="4572624" y="4937760"/>
                  </a:cubicBezTo>
                  <a:cubicBezTo>
                    <a:pt x="4532775" y="4818206"/>
                    <a:pt x="4588352" y="4963973"/>
                    <a:pt x="4530421" y="4867422"/>
                  </a:cubicBezTo>
                  <a:cubicBezTo>
                    <a:pt x="4522792" y="4854707"/>
                    <a:pt x="4523983" y="4837934"/>
                    <a:pt x="4516354" y="4825219"/>
                  </a:cubicBezTo>
                  <a:cubicBezTo>
                    <a:pt x="4509530" y="4813846"/>
                    <a:pt x="4496504" y="4807440"/>
                    <a:pt x="4488218" y="4797083"/>
                  </a:cubicBezTo>
                  <a:cubicBezTo>
                    <a:pt x="4470522" y="4774963"/>
                    <a:pt x="4458078" y="4742423"/>
                    <a:pt x="4431947" y="4726745"/>
                  </a:cubicBezTo>
                  <a:cubicBezTo>
                    <a:pt x="4419231" y="4719116"/>
                    <a:pt x="4403812" y="4717366"/>
                    <a:pt x="4389744" y="4712677"/>
                  </a:cubicBezTo>
                  <a:cubicBezTo>
                    <a:pt x="4361609" y="4717366"/>
                    <a:pt x="4332398" y="4717725"/>
                    <a:pt x="4305338" y="4726745"/>
                  </a:cubicBezTo>
                  <a:cubicBezTo>
                    <a:pt x="4286878" y="4732898"/>
                    <a:pt x="4247807" y="4765940"/>
                    <a:pt x="4235000" y="4783016"/>
                  </a:cubicBezTo>
                  <a:cubicBezTo>
                    <a:pt x="4214711" y="4810068"/>
                    <a:pt x="4206864" y="4848665"/>
                    <a:pt x="4178729" y="4867422"/>
                  </a:cubicBezTo>
                  <a:lnTo>
                    <a:pt x="4136526" y="4895557"/>
                  </a:lnTo>
                  <a:cubicBezTo>
                    <a:pt x="4103702" y="4994031"/>
                    <a:pt x="4136526" y="4970585"/>
                    <a:pt x="4066187" y="4994031"/>
                  </a:cubicBezTo>
                  <a:cubicBezTo>
                    <a:pt x="4047430" y="4979963"/>
                    <a:pt x="4028996" y="4965456"/>
                    <a:pt x="4009917" y="4951828"/>
                  </a:cubicBezTo>
                  <a:cubicBezTo>
                    <a:pt x="3996159" y="4942001"/>
                    <a:pt x="3979669" y="4935647"/>
                    <a:pt x="3967714" y="4923692"/>
                  </a:cubicBezTo>
                  <a:cubicBezTo>
                    <a:pt x="3918947" y="4874925"/>
                    <a:pt x="3964898" y="4883364"/>
                    <a:pt x="3897375" y="4853354"/>
                  </a:cubicBezTo>
                  <a:cubicBezTo>
                    <a:pt x="3870274" y="4841309"/>
                    <a:pt x="3812969" y="4825219"/>
                    <a:pt x="3812969" y="4825219"/>
                  </a:cubicBezTo>
                  <a:cubicBezTo>
                    <a:pt x="3695738" y="4843976"/>
                    <a:pt x="3577363" y="4856613"/>
                    <a:pt x="3461277" y="4881489"/>
                  </a:cubicBezTo>
                  <a:cubicBezTo>
                    <a:pt x="3444745" y="4885032"/>
                    <a:pt x="3434196" y="4902064"/>
                    <a:pt x="3419074" y="4909625"/>
                  </a:cubicBezTo>
                  <a:cubicBezTo>
                    <a:pt x="3405811" y="4916257"/>
                    <a:pt x="3390939" y="4919003"/>
                    <a:pt x="3376871" y="4923692"/>
                  </a:cubicBezTo>
                  <a:cubicBezTo>
                    <a:pt x="3381560" y="5003409"/>
                    <a:pt x="3382992" y="5083385"/>
                    <a:pt x="3390938" y="5162843"/>
                  </a:cubicBezTo>
                  <a:cubicBezTo>
                    <a:pt x="3392413" y="5177598"/>
                    <a:pt x="3401409" y="5190660"/>
                    <a:pt x="3405006" y="5205046"/>
                  </a:cubicBezTo>
                  <a:cubicBezTo>
                    <a:pt x="3410805" y="5228243"/>
                    <a:pt x="3413887" y="5252044"/>
                    <a:pt x="3419074" y="5275385"/>
                  </a:cubicBezTo>
                  <a:cubicBezTo>
                    <a:pt x="3423268" y="5294259"/>
                    <a:pt x="3428452" y="5312899"/>
                    <a:pt x="3433141" y="5331656"/>
                  </a:cubicBezTo>
                  <a:cubicBezTo>
                    <a:pt x="3428452" y="5359791"/>
                    <a:pt x="3444008" y="5402210"/>
                    <a:pt x="3419074" y="5416062"/>
                  </a:cubicBezTo>
                  <a:cubicBezTo>
                    <a:pt x="3361763" y="5447901"/>
                    <a:pt x="3305786" y="5401497"/>
                    <a:pt x="3264329" y="5373859"/>
                  </a:cubicBezTo>
                  <a:cubicBezTo>
                    <a:pt x="3259640" y="5261317"/>
                    <a:pt x="3280408" y="5144764"/>
                    <a:pt x="3250261" y="5036234"/>
                  </a:cubicBezTo>
                  <a:cubicBezTo>
                    <a:pt x="3241211" y="5003653"/>
                    <a:pt x="3217901" y="5096730"/>
                    <a:pt x="3193991" y="5120640"/>
                  </a:cubicBezTo>
                  <a:lnTo>
                    <a:pt x="3165855" y="5148776"/>
                  </a:lnTo>
                  <a:cubicBezTo>
                    <a:pt x="3115428" y="5300059"/>
                    <a:pt x="3139693" y="5203590"/>
                    <a:pt x="3123652" y="5444197"/>
                  </a:cubicBezTo>
                  <a:cubicBezTo>
                    <a:pt x="3090827" y="5439508"/>
                    <a:pt x="3056126" y="5442032"/>
                    <a:pt x="3025178" y="5430129"/>
                  </a:cubicBezTo>
                  <a:cubicBezTo>
                    <a:pt x="2993618" y="5417990"/>
                    <a:pt x="2940772" y="5373859"/>
                    <a:pt x="2940772" y="5373859"/>
                  </a:cubicBezTo>
                  <a:cubicBezTo>
                    <a:pt x="2800866" y="5583717"/>
                    <a:pt x="2974666" y="5293533"/>
                    <a:pt x="2870434" y="5627077"/>
                  </a:cubicBezTo>
                  <a:cubicBezTo>
                    <a:pt x="2862522" y="5652396"/>
                    <a:pt x="2832920" y="5664591"/>
                    <a:pt x="2814163" y="5683348"/>
                  </a:cubicBezTo>
                  <a:cubicBezTo>
                    <a:pt x="2804784" y="5692726"/>
                    <a:pt x="2798610" y="5707289"/>
                    <a:pt x="2786027" y="5711483"/>
                  </a:cubicBezTo>
                  <a:cubicBezTo>
                    <a:pt x="2712368" y="5736037"/>
                    <a:pt x="2758504" y="5723454"/>
                    <a:pt x="2645351" y="5739619"/>
                  </a:cubicBezTo>
                  <a:cubicBezTo>
                    <a:pt x="2622660" y="5762309"/>
                    <a:pt x="2602391" y="5778899"/>
                    <a:pt x="2589080" y="5809957"/>
                  </a:cubicBezTo>
                  <a:cubicBezTo>
                    <a:pt x="2581464" y="5827728"/>
                    <a:pt x="2585737" y="5850141"/>
                    <a:pt x="2575012" y="5866228"/>
                  </a:cubicBezTo>
                  <a:cubicBezTo>
                    <a:pt x="2565634" y="5880296"/>
                    <a:pt x="2546877" y="5884985"/>
                    <a:pt x="2532809" y="5894363"/>
                  </a:cubicBezTo>
                  <a:cubicBezTo>
                    <a:pt x="2518741" y="5889674"/>
                    <a:pt x="2503321" y="5887925"/>
                    <a:pt x="2490606" y="5880296"/>
                  </a:cubicBezTo>
                  <a:cubicBezTo>
                    <a:pt x="2461334" y="5862733"/>
                    <a:pt x="2456214" y="5841199"/>
                    <a:pt x="2448403" y="5809957"/>
                  </a:cubicBezTo>
                  <a:cubicBezTo>
                    <a:pt x="2442604" y="5786761"/>
                    <a:pt x="2439024" y="5763065"/>
                    <a:pt x="2434335" y="5739619"/>
                  </a:cubicBezTo>
                  <a:cubicBezTo>
                    <a:pt x="2429646" y="5688037"/>
                    <a:pt x="2456891" y="5621498"/>
                    <a:pt x="2420267" y="5584874"/>
                  </a:cubicBezTo>
                  <a:cubicBezTo>
                    <a:pt x="2396357" y="5560964"/>
                    <a:pt x="2335861" y="5641145"/>
                    <a:pt x="2335861" y="5641145"/>
                  </a:cubicBezTo>
                  <a:cubicBezTo>
                    <a:pt x="2298347" y="5697416"/>
                    <a:pt x="2258115" y="5751966"/>
                    <a:pt x="2223320" y="5809957"/>
                  </a:cubicBezTo>
                  <a:cubicBezTo>
                    <a:pt x="2215691" y="5822672"/>
                    <a:pt x="2216881" y="5839444"/>
                    <a:pt x="2209252" y="5852160"/>
                  </a:cubicBezTo>
                  <a:cubicBezTo>
                    <a:pt x="2189941" y="5884346"/>
                    <a:pt x="2172112" y="5883298"/>
                    <a:pt x="2138914" y="5894363"/>
                  </a:cubicBezTo>
                  <a:cubicBezTo>
                    <a:pt x="2115468" y="5889674"/>
                    <a:pt x="2091772" y="5886095"/>
                    <a:pt x="2068575" y="5880296"/>
                  </a:cubicBezTo>
                  <a:cubicBezTo>
                    <a:pt x="2054189" y="5876700"/>
                    <a:pt x="2036857" y="5876713"/>
                    <a:pt x="2026372" y="5866228"/>
                  </a:cubicBezTo>
                  <a:cubicBezTo>
                    <a:pt x="2015887" y="5855743"/>
                    <a:pt x="2019933" y="5836741"/>
                    <a:pt x="2012304" y="5824025"/>
                  </a:cubicBezTo>
                  <a:cubicBezTo>
                    <a:pt x="1992993" y="5791839"/>
                    <a:pt x="1975164" y="5792887"/>
                    <a:pt x="1941966" y="5781822"/>
                  </a:cubicBezTo>
                  <a:cubicBezTo>
                    <a:pt x="1937277" y="5795890"/>
                    <a:pt x="1934530" y="5810762"/>
                    <a:pt x="1927898" y="5824025"/>
                  </a:cubicBezTo>
                  <a:cubicBezTo>
                    <a:pt x="1920337" y="5839147"/>
                    <a:pt x="1906423" y="5850688"/>
                    <a:pt x="1899763" y="5866228"/>
                  </a:cubicBezTo>
                  <a:cubicBezTo>
                    <a:pt x="1845258" y="5993406"/>
                    <a:pt x="1928194" y="5858749"/>
                    <a:pt x="1857560" y="5964702"/>
                  </a:cubicBezTo>
                  <a:cubicBezTo>
                    <a:pt x="1834114" y="5955323"/>
                    <a:pt x="1806095" y="5953343"/>
                    <a:pt x="1787221" y="5936566"/>
                  </a:cubicBezTo>
                  <a:cubicBezTo>
                    <a:pt x="1761948" y="5914101"/>
                    <a:pt x="1730951" y="5852160"/>
                    <a:pt x="1730951" y="5852160"/>
                  </a:cubicBezTo>
                  <a:cubicBezTo>
                    <a:pt x="1726262" y="5805268"/>
                    <a:pt x="1727480" y="5757402"/>
                    <a:pt x="1716883" y="5711483"/>
                  </a:cubicBezTo>
                  <a:cubicBezTo>
                    <a:pt x="1713081" y="5695009"/>
                    <a:pt x="1705150" y="5673381"/>
                    <a:pt x="1688747" y="5669280"/>
                  </a:cubicBezTo>
                  <a:cubicBezTo>
                    <a:pt x="1661075" y="5662362"/>
                    <a:pt x="1632476" y="5678659"/>
                    <a:pt x="1604341" y="5683348"/>
                  </a:cubicBezTo>
                  <a:lnTo>
                    <a:pt x="1519935" y="5809957"/>
                  </a:lnTo>
                  <a:cubicBezTo>
                    <a:pt x="1510557" y="5824025"/>
                    <a:pt x="1497147" y="5836120"/>
                    <a:pt x="1491800" y="5852160"/>
                  </a:cubicBezTo>
                  <a:cubicBezTo>
                    <a:pt x="1458317" y="5952606"/>
                    <a:pt x="1480115" y="5911890"/>
                    <a:pt x="1435529" y="5978769"/>
                  </a:cubicBezTo>
                  <a:cubicBezTo>
                    <a:pt x="1322602" y="5968503"/>
                    <a:pt x="1304732" y="5991692"/>
                    <a:pt x="1238581" y="5936566"/>
                  </a:cubicBezTo>
                  <a:cubicBezTo>
                    <a:pt x="1223298" y="5923830"/>
                    <a:pt x="1210446" y="5908431"/>
                    <a:pt x="1196378" y="5894363"/>
                  </a:cubicBezTo>
                  <a:lnTo>
                    <a:pt x="1168243" y="5809957"/>
                  </a:lnTo>
                  <a:cubicBezTo>
                    <a:pt x="1163554" y="5795889"/>
                    <a:pt x="1157772" y="5782140"/>
                    <a:pt x="1154175" y="5767754"/>
                  </a:cubicBezTo>
                  <a:cubicBezTo>
                    <a:pt x="1149486" y="5748997"/>
                    <a:pt x="1145663" y="5730002"/>
                    <a:pt x="1140107" y="5711483"/>
                  </a:cubicBezTo>
                  <a:cubicBezTo>
                    <a:pt x="1131585" y="5683077"/>
                    <a:pt x="1111972" y="5627077"/>
                    <a:pt x="1111972" y="5627077"/>
                  </a:cubicBezTo>
                  <a:cubicBezTo>
                    <a:pt x="1107283" y="5584874"/>
                    <a:pt x="1103909" y="5542504"/>
                    <a:pt x="1097904" y="5500468"/>
                  </a:cubicBezTo>
                  <a:cubicBezTo>
                    <a:pt x="1094523" y="5476798"/>
                    <a:pt x="1085908" y="5453950"/>
                    <a:pt x="1083837" y="5430129"/>
                  </a:cubicBezTo>
                  <a:cubicBezTo>
                    <a:pt x="1076514" y="5345911"/>
                    <a:pt x="1077092" y="5261129"/>
                    <a:pt x="1069769" y="5176911"/>
                  </a:cubicBezTo>
                  <a:cubicBezTo>
                    <a:pt x="1065090" y="5123109"/>
                    <a:pt x="1044402" y="5072674"/>
                    <a:pt x="1027566" y="5022166"/>
                  </a:cubicBezTo>
                  <a:lnTo>
                    <a:pt x="999431" y="4937760"/>
                  </a:lnTo>
                  <a:lnTo>
                    <a:pt x="999431" y="4783016"/>
                  </a:lnTo>
                </a:path>
              </a:pathLst>
            </a:custGeom>
            <a:solidFill>
              <a:srgbClr val="00B050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5029200" y="38100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428162" y="267631"/>
            <a:ext cx="3318592" cy="85186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48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3925864" y="2353340"/>
            <a:ext cx="821499" cy="997776"/>
          </a:xfrm>
          <a:prstGeom prst="downArrow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224158" y="5178697"/>
            <a:ext cx="6224910" cy="83099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 কোথায়   </a:t>
            </a:r>
            <a:endParaRPr lang="en-US" sz="48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7" descr="C:\Users\NAGPS\Desktop\map\Bangladesh_divisions_bn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5996" y="1529756"/>
            <a:ext cx="2953242" cy="3593746"/>
          </a:xfrm>
          <a:prstGeom prst="rect">
            <a:avLst/>
          </a:prstGeom>
          <a:noFill/>
          <a:ln w="38100">
            <a:noFill/>
          </a:ln>
        </p:spPr>
      </p:pic>
    </p:spTree>
    <p:extLst>
      <p:ext uri="{BB962C8B-B14F-4D97-AF65-F5344CB8AC3E}">
        <p14:creationId xmlns:p14="http://schemas.microsoft.com/office/powerpoint/2010/main" val="355075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6156" y="2674441"/>
            <a:ext cx="8382000" cy="34163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IN" sz="36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600" dirty="0" smtClean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bn-BD" sz="36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36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36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36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.১ </a:t>
            </a:r>
            <a:r>
              <a:rPr lang="en-US" sz="36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6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মহাদেশে</a:t>
            </a:r>
            <a:r>
              <a:rPr lang="en-US" sz="36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sz="36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 পারবে</a:t>
            </a:r>
            <a:r>
              <a:rPr lang="bn-IN" sz="36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 </a:t>
            </a:r>
            <a:endParaRPr lang="bn-BD" sz="3600" dirty="0" smtClean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6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১৫</a:t>
            </a:r>
            <a:r>
              <a:rPr lang="bn-BD" sz="36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36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36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.১ </a:t>
            </a:r>
            <a:r>
              <a:rPr lang="en-US" sz="36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6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পতাকার</a:t>
            </a:r>
            <a:r>
              <a:rPr lang="en-US" sz="36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6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রং</a:t>
            </a:r>
            <a:r>
              <a:rPr lang="en-US" sz="36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পরিমাপ</a:t>
            </a:r>
            <a:r>
              <a:rPr lang="en-US" sz="36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অনুপাত</a:t>
            </a:r>
            <a:r>
              <a:rPr lang="en-US" sz="36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36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86000" y="228600"/>
            <a:ext cx="3733800" cy="76944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400" dirty="0" smtClean="0">
                <a:ln w="0"/>
                <a:latin typeface="NikoshBAN" pitchFamily="2" charset="0"/>
                <a:cs typeface="NikoshBAN" pitchFamily="2" charset="0"/>
              </a:rPr>
              <a:t>শিখনফল</a:t>
            </a:r>
            <a:endParaRPr lang="bn-IN" sz="4400" dirty="0" smtClean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3838" y="1905000"/>
            <a:ext cx="4543231" cy="7694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sz="44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44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bn-IN" sz="44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11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091847" y="1277655"/>
            <a:ext cx="4817404" cy="3561145"/>
            <a:chOff x="1561513" y="917917"/>
            <a:chExt cx="6022988" cy="470867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1513" y="917917"/>
              <a:ext cx="6022988" cy="4708673"/>
            </a:xfrm>
            <a:prstGeom prst="rect">
              <a:avLst/>
            </a:prstGeom>
            <a:ln w="38100">
              <a:noFill/>
            </a:ln>
          </p:spPr>
        </p:pic>
        <p:grpSp>
          <p:nvGrpSpPr>
            <p:cNvPr id="4" name="Group 3"/>
            <p:cNvGrpSpPr/>
            <p:nvPr/>
          </p:nvGrpSpPr>
          <p:grpSpPr>
            <a:xfrm>
              <a:off x="4573007" y="3530991"/>
              <a:ext cx="463227" cy="584981"/>
              <a:chOff x="4876800" y="3505200"/>
              <a:chExt cx="533400" cy="762000"/>
            </a:xfrm>
          </p:grpSpPr>
          <p:sp>
            <p:nvSpPr>
              <p:cNvPr id="5" name="Freeform 4"/>
              <p:cNvSpPr/>
              <p:nvPr/>
            </p:nvSpPr>
            <p:spPr>
              <a:xfrm>
                <a:off x="4876800" y="3505200"/>
                <a:ext cx="533400" cy="762000"/>
              </a:xfrm>
              <a:custGeom>
                <a:avLst/>
                <a:gdLst>
                  <a:gd name="connsiteX0" fmla="*/ 1154175 w 5824649"/>
                  <a:gd name="connsiteY0" fmla="*/ 5809957 h 6286531"/>
                  <a:gd name="connsiteX1" fmla="*/ 1182311 w 5824649"/>
                  <a:gd name="connsiteY1" fmla="*/ 5627077 h 6286531"/>
                  <a:gd name="connsiteX2" fmla="*/ 1168243 w 5824649"/>
                  <a:gd name="connsiteY2" fmla="*/ 5317588 h 6286531"/>
                  <a:gd name="connsiteX3" fmla="*/ 1140107 w 5824649"/>
                  <a:gd name="connsiteY3" fmla="*/ 5289452 h 6286531"/>
                  <a:gd name="connsiteX4" fmla="*/ 1083837 w 5824649"/>
                  <a:gd name="connsiteY4" fmla="*/ 5275385 h 6286531"/>
                  <a:gd name="connsiteX5" fmla="*/ 1041634 w 5824649"/>
                  <a:gd name="connsiteY5" fmla="*/ 5120640 h 6286531"/>
                  <a:gd name="connsiteX6" fmla="*/ 1013498 w 5824649"/>
                  <a:gd name="connsiteY6" fmla="*/ 5064369 h 6286531"/>
                  <a:gd name="connsiteX7" fmla="*/ 971295 w 5824649"/>
                  <a:gd name="connsiteY7" fmla="*/ 4994031 h 6286531"/>
                  <a:gd name="connsiteX8" fmla="*/ 971295 w 5824649"/>
                  <a:gd name="connsiteY8" fmla="*/ 4248443 h 6286531"/>
                  <a:gd name="connsiteX9" fmla="*/ 985363 w 5824649"/>
                  <a:gd name="connsiteY9" fmla="*/ 4164037 h 6286531"/>
                  <a:gd name="connsiteX10" fmla="*/ 1140107 w 5824649"/>
                  <a:gd name="connsiteY10" fmla="*/ 4149969 h 6286531"/>
                  <a:gd name="connsiteX11" fmla="*/ 1126040 w 5824649"/>
                  <a:gd name="connsiteY11" fmla="*/ 4079631 h 6286531"/>
                  <a:gd name="connsiteX12" fmla="*/ 1069769 w 5824649"/>
                  <a:gd name="connsiteY12" fmla="*/ 4009292 h 6286531"/>
                  <a:gd name="connsiteX13" fmla="*/ 943160 w 5824649"/>
                  <a:gd name="connsiteY13" fmla="*/ 3938954 h 6286531"/>
                  <a:gd name="connsiteX14" fmla="*/ 900957 w 5824649"/>
                  <a:gd name="connsiteY14" fmla="*/ 3896751 h 6286531"/>
                  <a:gd name="connsiteX15" fmla="*/ 760280 w 5824649"/>
                  <a:gd name="connsiteY15" fmla="*/ 3882683 h 6286531"/>
                  <a:gd name="connsiteX16" fmla="*/ 774347 w 5824649"/>
                  <a:gd name="connsiteY16" fmla="*/ 3784209 h 6286531"/>
                  <a:gd name="connsiteX17" fmla="*/ 915024 w 5824649"/>
                  <a:gd name="connsiteY17" fmla="*/ 3685736 h 6286531"/>
                  <a:gd name="connsiteX18" fmla="*/ 900957 w 5824649"/>
                  <a:gd name="connsiteY18" fmla="*/ 3587262 h 6286531"/>
                  <a:gd name="connsiteX19" fmla="*/ 816551 w 5824649"/>
                  <a:gd name="connsiteY19" fmla="*/ 3530991 h 6286531"/>
                  <a:gd name="connsiteX20" fmla="*/ 633671 w 5824649"/>
                  <a:gd name="connsiteY20" fmla="*/ 3488788 h 6286531"/>
                  <a:gd name="connsiteX21" fmla="*/ 619603 w 5824649"/>
                  <a:gd name="connsiteY21" fmla="*/ 3446585 h 6286531"/>
                  <a:gd name="connsiteX22" fmla="*/ 591467 w 5824649"/>
                  <a:gd name="connsiteY22" fmla="*/ 3418449 h 6286531"/>
                  <a:gd name="connsiteX23" fmla="*/ 577400 w 5824649"/>
                  <a:gd name="connsiteY23" fmla="*/ 3334043 h 6286531"/>
                  <a:gd name="connsiteX24" fmla="*/ 549264 w 5824649"/>
                  <a:gd name="connsiteY24" fmla="*/ 3235569 h 6286531"/>
                  <a:gd name="connsiteX25" fmla="*/ 563332 w 5824649"/>
                  <a:gd name="connsiteY25" fmla="*/ 3165231 h 6286531"/>
                  <a:gd name="connsiteX26" fmla="*/ 577400 w 5824649"/>
                  <a:gd name="connsiteY26" fmla="*/ 3123028 h 6286531"/>
                  <a:gd name="connsiteX27" fmla="*/ 619603 w 5824649"/>
                  <a:gd name="connsiteY27" fmla="*/ 3108960 h 6286531"/>
                  <a:gd name="connsiteX28" fmla="*/ 802483 w 5824649"/>
                  <a:gd name="connsiteY28" fmla="*/ 3123028 h 6286531"/>
                  <a:gd name="connsiteX29" fmla="*/ 858754 w 5824649"/>
                  <a:gd name="connsiteY29" fmla="*/ 3038622 h 6286531"/>
                  <a:gd name="connsiteX30" fmla="*/ 886889 w 5824649"/>
                  <a:gd name="connsiteY30" fmla="*/ 2996419 h 6286531"/>
                  <a:gd name="connsiteX31" fmla="*/ 872821 w 5824649"/>
                  <a:gd name="connsiteY31" fmla="*/ 2729132 h 6286531"/>
                  <a:gd name="connsiteX32" fmla="*/ 830618 w 5824649"/>
                  <a:gd name="connsiteY32" fmla="*/ 2658794 h 6286531"/>
                  <a:gd name="connsiteX33" fmla="*/ 802483 w 5824649"/>
                  <a:gd name="connsiteY33" fmla="*/ 2616591 h 6286531"/>
                  <a:gd name="connsiteX34" fmla="*/ 774347 w 5824649"/>
                  <a:gd name="connsiteY34" fmla="*/ 2588456 h 6286531"/>
                  <a:gd name="connsiteX35" fmla="*/ 746212 w 5824649"/>
                  <a:gd name="connsiteY35" fmla="*/ 2546252 h 6286531"/>
                  <a:gd name="connsiteX36" fmla="*/ 647738 w 5824649"/>
                  <a:gd name="connsiteY36" fmla="*/ 2419643 h 6286531"/>
                  <a:gd name="connsiteX37" fmla="*/ 619603 w 5824649"/>
                  <a:gd name="connsiteY37" fmla="*/ 2363372 h 6286531"/>
                  <a:gd name="connsiteX38" fmla="*/ 535197 w 5824649"/>
                  <a:gd name="connsiteY38" fmla="*/ 2264899 h 6286531"/>
                  <a:gd name="connsiteX39" fmla="*/ 492994 w 5824649"/>
                  <a:gd name="connsiteY39" fmla="*/ 2180492 h 6286531"/>
                  <a:gd name="connsiteX40" fmla="*/ 380452 w 5824649"/>
                  <a:gd name="connsiteY40" fmla="*/ 2208628 h 6286531"/>
                  <a:gd name="connsiteX41" fmla="*/ 338249 w 5824649"/>
                  <a:gd name="connsiteY41" fmla="*/ 2222696 h 6286531"/>
                  <a:gd name="connsiteX42" fmla="*/ 239775 w 5824649"/>
                  <a:gd name="connsiteY42" fmla="*/ 2250831 h 6286531"/>
                  <a:gd name="connsiteX43" fmla="*/ 197572 w 5824649"/>
                  <a:gd name="connsiteY43" fmla="*/ 2236763 h 6286531"/>
                  <a:gd name="connsiteX44" fmla="*/ 113166 w 5824649"/>
                  <a:gd name="connsiteY44" fmla="*/ 2180492 h 6286531"/>
                  <a:gd name="connsiteX45" fmla="*/ 56895 w 5824649"/>
                  <a:gd name="connsiteY45" fmla="*/ 2110154 h 6286531"/>
                  <a:gd name="connsiteX46" fmla="*/ 28760 w 5824649"/>
                  <a:gd name="connsiteY46" fmla="*/ 2067951 h 6286531"/>
                  <a:gd name="connsiteX47" fmla="*/ 28760 w 5824649"/>
                  <a:gd name="connsiteY47" fmla="*/ 1814732 h 6286531"/>
                  <a:gd name="connsiteX48" fmla="*/ 56895 w 5824649"/>
                  <a:gd name="connsiteY48" fmla="*/ 1772529 h 6286531"/>
                  <a:gd name="connsiteX49" fmla="*/ 127234 w 5824649"/>
                  <a:gd name="connsiteY49" fmla="*/ 1716259 h 6286531"/>
                  <a:gd name="connsiteX50" fmla="*/ 169437 w 5824649"/>
                  <a:gd name="connsiteY50" fmla="*/ 1702191 h 6286531"/>
                  <a:gd name="connsiteX51" fmla="*/ 211640 w 5824649"/>
                  <a:gd name="connsiteY51" fmla="*/ 1674056 h 6286531"/>
                  <a:gd name="connsiteX52" fmla="*/ 267911 w 5824649"/>
                  <a:gd name="connsiteY52" fmla="*/ 1659988 h 6286531"/>
                  <a:gd name="connsiteX53" fmla="*/ 549264 w 5824649"/>
                  <a:gd name="connsiteY53" fmla="*/ 1631852 h 6286531"/>
                  <a:gd name="connsiteX54" fmla="*/ 563332 w 5824649"/>
                  <a:gd name="connsiteY54" fmla="*/ 1280160 h 6286531"/>
                  <a:gd name="connsiteX55" fmla="*/ 605535 w 5824649"/>
                  <a:gd name="connsiteY55" fmla="*/ 1266092 h 6286531"/>
                  <a:gd name="connsiteX56" fmla="*/ 633671 w 5824649"/>
                  <a:gd name="connsiteY56" fmla="*/ 1237957 h 6286531"/>
                  <a:gd name="connsiteX57" fmla="*/ 802483 w 5824649"/>
                  <a:gd name="connsiteY57" fmla="*/ 1266092 h 6286531"/>
                  <a:gd name="connsiteX58" fmla="*/ 844686 w 5824649"/>
                  <a:gd name="connsiteY58" fmla="*/ 1294228 h 6286531"/>
                  <a:gd name="connsiteX59" fmla="*/ 929092 w 5824649"/>
                  <a:gd name="connsiteY59" fmla="*/ 1322363 h 6286531"/>
                  <a:gd name="connsiteX60" fmla="*/ 971295 w 5824649"/>
                  <a:gd name="connsiteY60" fmla="*/ 1336431 h 6286531"/>
                  <a:gd name="connsiteX61" fmla="*/ 1013498 w 5824649"/>
                  <a:gd name="connsiteY61" fmla="*/ 1364566 h 6286531"/>
                  <a:gd name="connsiteX62" fmla="*/ 1140107 w 5824649"/>
                  <a:gd name="connsiteY62" fmla="*/ 1350499 h 6286531"/>
                  <a:gd name="connsiteX63" fmla="*/ 1154175 w 5824649"/>
                  <a:gd name="connsiteY63" fmla="*/ 1308296 h 6286531"/>
                  <a:gd name="connsiteX64" fmla="*/ 1182311 w 5824649"/>
                  <a:gd name="connsiteY64" fmla="*/ 1266092 h 6286531"/>
                  <a:gd name="connsiteX65" fmla="*/ 1168243 w 5824649"/>
                  <a:gd name="connsiteY65" fmla="*/ 1181686 h 6286531"/>
                  <a:gd name="connsiteX66" fmla="*/ 1097904 w 5824649"/>
                  <a:gd name="connsiteY66" fmla="*/ 1139483 h 6286531"/>
                  <a:gd name="connsiteX67" fmla="*/ 985363 w 5824649"/>
                  <a:gd name="connsiteY67" fmla="*/ 1069145 h 6286531"/>
                  <a:gd name="connsiteX68" fmla="*/ 957227 w 5824649"/>
                  <a:gd name="connsiteY68" fmla="*/ 1041009 h 6286531"/>
                  <a:gd name="connsiteX69" fmla="*/ 872821 w 5824649"/>
                  <a:gd name="connsiteY69" fmla="*/ 998806 h 6286531"/>
                  <a:gd name="connsiteX70" fmla="*/ 788415 w 5824649"/>
                  <a:gd name="connsiteY70" fmla="*/ 914400 h 6286531"/>
                  <a:gd name="connsiteX71" fmla="*/ 732144 w 5824649"/>
                  <a:gd name="connsiteY71" fmla="*/ 829994 h 6286531"/>
                  <a:gd name="connsiteX72" fmla="*/ 647738 w 5824649"/>
                  <a:gd name="connsiteY72" fmla="*/ 745588 h 6286531"/>
                  <a:gd name="connsiteX73" fmla="*/ 619603 w 5824649"/>
                  <a:gd name="connsiteY73" fmla="*/ 717452 h 6286531"/>
                  <a:gd name="connsiteX74" fmla="*/ 605535 w 5824649"/>
                  <a:gd name="connsiteY74" fmla="*/ 675249 h 6286531"/>
                  <a:gd name="connsiteX75" fmla="*/ 563332 w 5824649"/>
                  <a:gd name="connsiteY75" fmla="*/ 534572 h 6286531"/>
                  <a:gd name="connsiteX76" fmla="*/ 521129 w 5824649"/>
                  <a:gd name="connsiteY76" fmla="*/ 436099 h 6286531"/>
                  <a:gd name="connsiteX77" fmla="*/ 478926 w 5824649"/>
                  <a:gd name="connsiteY77" fmla="*/ 84406 h 6286531"/>
                  <a:gd name="connsiteX78" fmla="*/ 492994 w 5824649"/>
                  <a:gd name="connsiteY78" fmla="*/ 0 h 6286531"/>
                  <a:gd name="connsiteX79" fmla="*/ 605535 w 5824649"/>
                  <a:gd name="connsiteY79" fmla="*/ 14068 h 6286531"/>
                  <a:gd name="connsiteX80" fmla="*/ 689941 w 5824649"/>
                  <a:gd name="connsiteY80" fmla="*/ 42203 h 6286531"/>
                  <a:gd name="connsiteX81" fmla="*/ 774347 w 5824649"/>
                  <a:gd name="connsiteY81" fmla="*/ 112542 h 6286531"/>
                  <a:gd name="connsiteX82" fmla="*/ 816551 w 5824649"/>
                  <a:gd name="connsiteY82" fmla="*/ 126609 h 6286531"/>
                  <a:gd name="connsiteX83" fmla="*/ 886889 w 5824649"/>
                  <a:gd name="connsiteY83" fmla="*/ 168812 h 6286531"/>
                  <a:gd name="connsiteX84" fmla="*/ 915024 w 5824649"/>
                  <a:gd name="connsiteY84" fmla="*/ 196948 h 6286531"/>
                  <a:gd name="connsiteX85" fmla="*/ 999431 w 5824649"/>
                  <a:gd name="connsiteY85" fmla="*/ 225083 h 6286531"/>
                  <a:gd name="connsiteX86" fmla="*/ 1041634 w 5824649"/>
                  <a:gd name="connsiteY86" fmla="*/ 253219 h 6286531"/>
                  <a:gd name="connsiteX87" fmla="*/ 1126040 w 5824649"/>
                  <a:gd name="connsiteY87" fmla="*/ 281354 h 6286531"/>
                  <a:gd name="connsiteX88" fmla="*/ 1168243 w 5824649"/>
                  <a:gd name="connsiteY88" fmla="*/ 309489 h 6286531"/>
                  <a:gd name="connsiteX89" fmla="*/ 1252649 w 5824649"/>
                  <a:gd name="connsiteY89" fmla="*/ 337625 h 6286531"/>
                  <a:gd name="connsiteX90" fmla="*/ 1337055 w 5824649"/>
                  <a:gd name="connsiteY90" fmla="*/ 379828 h 6286531"/>
                  <a:gd name="connsiteX91" fmla="*/ 1379258 w 5824649"/>
                  <a:gd name="connsiteY91" fmla="*/ 407963 h 6286531"/>
                  <a:gd name="connsiteX92" fmla="*/ 1477732 w 5824649"/>
                  <a:gd name="connsiteY92" fmla="*/ 436099 h 6286531"/>
                  <a:gd name="connsiteX93" fmla="*/ 1519935 w 5824649"/>
                  <a:gd name="connsiteY93" fmla="*/ 450166 h 6286531"/>
                  <a:gd name="connsiteX94" fmla="*/ 1660612 w 5824649"/>
                  <a:gd name="connsiteY94" fmla="*/ 534572 h 6286531"/>
                  <a:gd name="connsiteX95" fmla="*/ 1716883 w 5824649"/>
                  <a:gd name="connsiteY95" fmla="*/ 590843 h 6286531"/>
                  <a:gd name="connsiteX96" fmla="*/ 1843492 w 5824649"/>
                  <a:gd name="connsiteY96" fmla="*/ 703385 h 6286531"/>
                  <a:gd name="connsiteX97" fmla="*/ 1871627 w 5824649"/>
                  <a:gd name="connsiteY97" fmla="*/ 745588 h 6286531"/>
                  <a:gd name="connsiteX98" fmla="*/ 1927898 w 5824649"/>
                  <a:gd name="connsiteY98" fmla="*/ 801859 h 6286531"/>
                  <a:gd name="connsiteX99" fmla="*/ 2026372 w 5824649"/>
                  <a:gd name="connsiteY99" fmla="*/ 914400 h 6286531"/>
                  <a:gd name="connsiteX100" fmla="*/ 2082643 w 5824649"/>
                  <a:gd name="connsiteY100" fmla="*/ 1012874 h 6286531"/>
                  <a:gd name="connsiteX101" fmla="*/ 2124846 w 5824649"/>
                  <a:gd name="connsiteY101" fmla="*/ 1041009 h 6286531"/>
                  <a:gd name="connsiteX102" fmla="*/ 2152981 w 5824649"/>
                  <a:gd name="connsiteY102" fmla="*/ 1069145 h 6286531"/>
                  <a:gd name="connsiteX103" fmla="*/ 2251455 w 5824649"/>
                  <a:gd name="connsiteY103" fmla="*/ 1111348 h 6286531"/>
                  <a:gd name="connsiteX104" fmla="*/ 2293658 w 5824649"/>
                  <a:gd name="connsiteY104" fmla="*/ 1139483 h 6286531"/>
                  <a:gd name="connsiteX105" fmla="*/ 2378064 w 5824649"/>
                  <a:gd name="connsiteY105" fmla="*/ 1167619 h 6286531"/>
                  <a:gd name="connsiteX106" fmla="*/ 2406200 w 5824649"/>
                  <a:gd name="connsiteY106" fmla="*/ 1195754 h 6286531"/>
                  <a:gd name="connsiteX107" fmla="*/ 2490606 w 5824649"/>
                  <a:gd name="connsiteY107" fmla="*/ 1223889 h 6286531"/>
                  <a:gd name="connsiteX108" fmla="*/ 2532809 w 5824649"/>
                  <a:gd name="connsiteY108" fmla="*/ 1237957 h 6286531"/>
                  <a:gd name="connsiteX109" fmla="*/ 2575012 w 5824649"/>
                  <a:gd name="connsiteY109" fmla="*/ 1252025 h 6286531"/>
                  <a:gd name="connsiteX110" fmla="*/ 2631283 w 5824649"/>
                  <a:gd name="connsiteY110" fmla="*/ 1280160 h 6286531"/>
                  <a:gd name="connsiteX111" fmla="*/ 2701621 w 5824649"/>
                  <a:gd name="connsiteY111" fmla="*/ 1294228 h 6286531"/>
                  <a:gd name="connsiteX112" fmla="*/ 2743824 w 5824649"/>
                  <a:gd name="connsiteY112" fmla="*/ 1308296 h 6286531"/>
                  <a:gd name="connsiteX113" fmla="*/ 2982975 w 5824649"/>
                  <a:gd name="connsiteY113" fmla="*/ 1336431 h 6286531"/>
                  <a:gd name="connsiteX114" fmla="*/ 3306532 w 5824649"/>
                  <a:gd name="connsiteY114" fmla="*/ 1378634 h 6286531"/>
                  <a:gd name="connsiteX115" fmla="*/ 3447209 w 5824649"/>
                  <a:gd name="connsiteY115" fmla="*/ 1406769 h 6286531"/>
                  <a:gd name="connsiteX116" fmla="*/ 5036858 w 5824649"/>
                  <a:gd name="connsiteY116" fmla="*/ 1434905 h 6286531"/>
                  <a:gd name="connsiteX117" fmla="*/ 5163467 w 5824649"/>
                  <a:gd name="connsiteY117" fmla="*/ 1463040 h 6286531"/>
                  <a:gd name="connsiteX118" fmla="*/ 5191603 w 5824649"/>
                  <a:gd name="connsiteY118" fmla="*/ 1491176 h 6286531"/>
                  <a:gd name="connsiteX119" fmla="*/ 5205671 w 5824649"/>
                  <a:gd name="connsiteY119" fmla="*/ 1533379 h 6286531"/>
                  <a:gd name="connsiteX120" fmla="*/ 5261941 w 5824649"/>
                  <a:gd name="connsiteY120" fmla="*/ 1617785 h 6286531"/>
                  <a:gd name="connsiteX121" fmla="*/ 5318212 w 5824649"/>
                  <a:gd name="connsiteY121" fmla="*/ 1744394 h 6286531"/>
                  <a:gd name="connsiteX122" fmla="*/ 5304144 w 5824649"/>
                  <a:gd name="connsiteY122" fmla="*/ 2011680 h 6286531"/>
                  <a:gd name="connsiteX123" fmla="*/ 5290077 w 5824649"/>
                  <a:gd name="connsiteY123" fmla="*/ 2053883 h 6286531"/>
                  <a:gd name="connsiteX124" fmla="*/ 5205671 w 5824649"/>
                  <a:gd name="connsiteY124" fmla="*/ 2250831 h 6286531"/>
                  <a:gd name="connsiteX125" fmla="*/ 5177535 w 5824649"/>
                  <a:gd name="connsiteY125" fmla="*/ 2278966 h 6286531"/>
                  <a:gd name="connsiteX126" fmla="*/ 5135332 w 5824649"/>
                  <a:gd name="connsiteY126" fmla="*/ 2293034 h 6286531"/>
                  <a:gd name="connsiteX127" fmla="*/ 5050926 w 5824649"/>
                  <a:gd name="connsiteY127" fmla="*/ 2363372 h 6286531"/>
                  <a:gd name="connsiteX128" fmla="*/ 5008723 w 5824649"/>
                  <a:gd name="connsiteY128" fmla="*/ 2377440 h 6286531"/>
                  <a:gd name="connsiteX129" fmla="*/ 4910249 w 5824649"/>
                  <a:gd name="connsiteY129" fmla="*/ 2419643 h 6286531"/>
                  <a:gd name="connsiteX130" fmla="*/ 4769572 w 5824649"/>
                  <a:gd name="connsiteY130" fmla="*/ 2461846 h 6286531"/>
                  <a:gd name="connsiteX131" fmla="*/ 4685166 w 5824649"/>
                  <a:gd name="connsiteY131" fmla="*/ 2489982 h 6286531"/>
                  <a:gd name="connsiteX132" fmla="*/ 4642963 w 5824649"/>
                  <a:gd name="connsiteY132" fmla="*/ 2504049 h 6286531"/>
                  <a:gd name="connsiteX133" fmla="*/ 4530421 w 5824649"/>
                  <a:gd name="connsiteY133" fmla="*/ 2602523 h 6286531"/>
                  <a:gd name="connsiteX134" fmla="*/ 4502286 w 5824649"/>
                  <a:gd name="connsiteY134" fmla="*/ 2630659 h 6286531"/>
                  <a:gd name="connsiteX135" fmla="*/ 4488218 w 5824649"/>
                  <a:gd name="connsiteY135" fmla="*/ 2672862 h 6286531"/>
                  <a:gd name="connsiteX136" fmla="*/ 4319406 w 5824649"/>
                  <a:gd name="connsiteY136" fmla="*/ 2757268 h 6286531"/>
                  <a:gd name="connsiteX137" fmla="*/ 4192797 w 5824649"/>
                  <a:gd name="connsiteY137" fmla="*/ 2785403 h 6286531"/>
                  <a:gd name="connsiteX138" fmla="*/ 4150594 w 5824649"/>
                  <a:gd name="connsiteY138" fmla="*/ 2813539 h 6286531"/>
                  <a:gd name="connsiteX139" fmla="*/ 4122458 w 5824649"/>
                  <a:gd name="connsiteY139" fmla="*/ 2954216 h 6286531"/>
                  <a:gd name="connsiteX140" fmla="*/ 4094323 w 5824649"/>
                  <a:gd name="connsiteY140" fmla="*/ 2996419 h 6286531"/>
                  <a:gd name="connsiteX141" fmla="*/ 4066187 w 5824649"/>
                  <a:gd name="connsiteY141" fmla="*/ 3094892 h 6286531"/>
                  <a:gd name="connsiteX142" fmla="*/ 4038052 w 5824649"/>
                  <a:gd name="connsiteY142" fmla="*/ 3137096 h 6286531"/>
                  <a:gd name="connsiteX143" fmla="*/ 4023984 w 5824649"/>
                  <a:gd name="connsiteY143" fmla="*/ 3179299 h 6286531"/>
                  <a:gd name="connsiteX144" fmla="*/ 3995849 w 5824649"/>
                  <a:gd name="connsiteY144" fmla="*/ 3221502 h 6286531"/>
                  <a:gd name="connsiteX145" fmla="*/ 3967714 w 5824649"/>
                  <a:gd name="connsiteY145" fmla="*/ 3319976 h 6286531"/>
                  <a:gd name="connsiteX146" fmla="*/ 3981781 w 5824649"/>
                  <a:gd name="connsiteY146" fmla="*/ 3545059 h 6286531"/>
                  <a:gd name="connsiteX147" fmla="*/ 3995849 w 5824649"/>
                  <a:gd name="connsiteY147" fmla="*/ 3587262 h 6286531"/>
                  <a:gd name="connsiteX148" fmla="*/ 4052120 w 5824649"/>
                  <a:gd name="connsiteY148" fmla="*/ 3671668 h 6286531"/>
                  <a:gd name="connsiteX149" fmla="*/ 4080255 w 5824649"/>
                  <a:gd name="connsiteY149" fmla="*/ 3713871 h 6286531"/>
                  <a:gd name="connsiteX150" fmla="*/ 4108391 w 5824649"/>
                  <a:gd name="connsiteY150" fmla="*/ 3756074 h 6286531"/>
                  <a:gd name="connsiteX151" fmla="*/ 4122458 w 5824649"/>
                  <a:gd name="connsiteY151" fmla="*/ 3812345 h 6286531"/>
                  <a:gd name="connsiteX152" fmla="*/ 4150594 w 5824649"/>
                  <a:gd name="connsiteY152" fmla="*/ 3896751 h 6286531"/>
                  <a:gd name="connsiteX153" fmla="*/ 4178729 w 5824649"/>
                  <a:gd name="connsiteY153" fmla="*/ 3995225 h 6286531"/>
                  <a:gd name="connsiteX154" fmla="*/ 4220932 w 5824649"/>
                  <a:gd name="connsiteY154" fmla="*/ 4164037 h 6286531"/>
                  <a:gd name="connsiteX155" fmla="*/ 4263135 w 5824649"/>
                  <a:gd name="connsiteY155" fmla="*/ 4178105 h 6286531"/>
                  <a:gd name="connsiteX156" fmla="*/ 4291271 w 5824649"/>
                  <a:gd name="connsiteY156" fmla="*/ 4206240 h 6286531"/>
                  <a:gd name="connsiteX157" fmla="*/ 4347541 w 5824649"/>
                  <a:gd name="connsiteY157" fmla="*/ 4037428 h 6286531"/>
                  <a:gd name="connsiteX158" fmla="*/ 4460083 w 5824649"/>
                  <a:gd name="connsiteY158" fmla="*/ 4093699 h 6286531"/>
                  <a:gd name="connsiteX159" fmla="*/ 4488218 w 5824649"/>
                  <a:gd name="connsiteY159" fmla="*/ 4135902 h 6286531"/>
                  <a:gd name="connsiteX160" fmla="*/ 4530421 w 5824649"/>
                  <a:gd name="connsiteY160" fmla="*/ 4248443 h 6286531"/>
                  <a:gd name="connsiteX161" fmla="*/ 4544489 w 5824649"/>
                  <a:gd name="connsiteY161" fmla="*/ 4290646 h 6286531"/>
                  <a:gd name="connsiteX162" fmla="*/ 4600760 w 5824649"/>
                  <a:gd name="connsiteY162" fmla="*/ 4346917 h 6286531"/>
                  <a:gd name="connsiteX163" fmla="*/ 4713301 w 5824649"/>
                  <a:gd name="connsiteY163" fmla="*/ 4304714 h 6286531"/>
                  <a:gd name="connsiteX164" fmla="*/ 4741437 w 5824649"/>
                  <a:gd name="connsiteY164" fmla="*/ 4220308 h 6286531"/>
                  <a:gd name="connsiteX165" fmla="*/ 4755504 w 5824649"/>
                  <a:gd name="connsiteY165" fmla="*/ 4135902 h 6286531"/>
                  <a:gd name="connsiteX166" fmla="*/ 4783640 w 5824649"/>
                  <a:gd name="connsiteY166" fmla="*/ 4051496 h 6286531"/>
                  <a:gd name="connsiteX167" fmla="*/ 4797707 w 5824649"/>
                  <a:gd name="connsiteY167" fmla="*/ 3868616 h 6286531"/>
                  <a:gd name="connsiteX168" fmla="*/ 4811775 w 5824649"/>
                  <a:gd name="connsiteY168" fmla="*/ 3826412 h 6286531"/>
                  <a:gd name="connsiteX169" fmla="*/ 4825843 w 5824649"/>
                  <a:gd name="connsiteY169" fmla="*/ 3742006 h 6286531"/>
                  <a:gd name="connsiteX170" fmla="*/ 4839911 w 5824649"/>
                  <a:gd name="connsiteY170" fmla="*/ 3699803 h 6286531"/>
                  <a:gd name="connsiteX171" fmla="*/ 4882114 w 5824649"/>
                  <a:gd name="connsiteY171" fmla="*/ 3685736 h 6286531"/>
                  <a:gd name="connsiteX172" fmla="*/ 4994655 w 5824649"/>
                  <a:gd name="connsiteY172" fmla="*/ 3643532 h 6286531"/>
                  <a:gd name="connsiteX173" fmla="*/ 5050926 w 5824649"/>
                  <a:gd name="connsiteY173" fmla="*/ 3573194 h 6286531"/>
                  <a:gd name="connsiteX174" fmla="*/ 5064994 w 5824649"/>
                  <a:gd name="connsiteY174" fmla="*/ 3530991 h 6286531"/>
                  <a:gd name="connsiteX175" fmla="*/ 5121264 w 5824649"/>
                  <a:gd name="connsiteY175" fmla="*/ 3460652 h 6286531"/>
                  <a:gd name="connsiteX176" fmla="*/ 5149400 w 5824649"/>
                  <a:gd name="connsiteY176" fmla="*/ 3418449 h 6286531"/>
                  <a:gd name="connsiteX177" fmla="*/ 5191603 w 5824649"/>
                  <a:gd name="connsiteY177" fmla="*/ 3404382 h 6286531"/>
                  <a:gd name="connsiteX178" fmla="*/ 5402618 w 5824649"/>
                  <a:gd name="connsiteY178" fmla="*/ 3460652 h 6286531"/>
                  <a:gd name="connsiteX179" fmla="*/ 5430754 w 5824649"/>
                  <a:gd name="connsiteY179" fmla="*/ 3488788 h 6286531"/>
                  <a:gd name="connsiteX180" fmla="*/ 5444821 w 5824649"/>
                  <a:gd name="connsiteY180" fmla="*/ 3545059 h 6286531"/>
                  <a:gd name="connsiteX181" fmla="*/ 5472957 w 5824649"/>
                  <a:gd name="connsiteY181" fmla="*/ 3643532 h 6286531"/>
                  <a:gd name="connsiteX182" fmla="*/ 5487024 w 5824649"/>
                  <a:gd name="connsiteY182" fmla="*/ 3742006 h 6286531"/>
                  <a:gd name="connsiteX183" fmla="*/ 5501092 w 5824649"/>
                  <a:gd name="connsiteY183" fmla="*/ 3784209 h 6286531"/>
                  <a:gd name="connsiteX184" fmla="*/ 5515160 w 5824649"/>
                  <a:gd name="connsiteY184" fmla="*/ 3854548 h 6286531"/>
                  <a:gd name="connsiteX185" fmla="*/ 5529227 w 5824649"/>
                  <a:gd name="connsiteY185" fmla="*/ 3967089 h 6286531"/>
                  <a:gd name="connsiteX186" fmla="*/ 5557363 w 5824649"/>
                  <a:gd name="connsiteY186" fmla="*/ 4051496 h 6286531"/>
                  <a:gd name="connsiteX187" fmla="*/ 5571431 w 5824649"/>
                  <a:gd name="connsiteY187" fmla="*/ 4135902 h 6286531"/>
                  <a:gd name="connsiteX188" fmla="*/ 5599566 w 5824649"/>
                  <a:gd name="connsiteY188" fmla="*/ 4234376 h 6286531"/>
                  <a:gd name="connsiteX189" fmla="*/ 5613634 w 5824649"/>
                  <a:gd name="connsiteY189" fmla="*/ 4389120 h 6286531"/>
                  <a:gd name="connsiteX190" fmla="*/ 5655837 w 5824649"/>
                  <a:gd name="connsiteY190" fmla="*/ 4586068 h 6286531"/>
                  <a:gd name="connsiteX191" fmla="*/ 5669904 w 5824649"/>
                  <a:gd name="connsiteY191" fmla="*/ 4642339 h 6286531"/>
                  <a:gd name="connsiteX192" fmla="*/ 5698040 w 5824649"/>
                  <a:gd name="connsiteY192" fmla="*/ 4726745 h 6286531"/>
                  <a:gd name="connsiteX193" fmla="*/ 5712107 w 5824649"/>
                  <a:gd name="connsiteY193" fmla="*/ 4825219 h 6286531"/>
                  <a:gd name="connsiteX194" fmla="*/ 5740243 w 5824649"/>
                  <a:gd name="connsiteY194" fmla="*/ 4979963 h 6286531"/>
                  <a:gd name="connsiteX195" fmla="*/ 5754311 w 5824649"/>
                  <a:gd name="connsiteY195" fmla="*/ 5120640 h 6286531"/>
                  <a:gd name="connsiteX196" fmla="*/ 5768378 w 5824649"/>
                  <a:gd name="connsiteY196" fmla="*/ 5219114 h 6286531"/>
                  <a:gd name="connsiteX197" fmla="*/ 5782446 w 5824649"/>
                  <a:gd name="connsiteY197" fmla="*/ 5303520 h 6286531"/>
                  <a:gd name="connsiteX198" fmla="*/ 5796514 w 5824649"/>
                  <a:gd name="connsiteY198" fmla="*/ 5444197 h 6286531"/>
                  <a:gd name="connsiteX199" fmla="*/ 5824649 w 5824649"/>
                  <a:gd name="connsiteY199" fmla="*/ 5556739 h 6286531"/>
                  <a:gd name="connsiteX200" fmla="*/ 5810581 w 5824649"/>
                  <a:gd name="connsiteY200" fmla="*/ 6063176 h 6286531"/>
                  <a:gd name="connsiteX201" fmla="*/ 5796514 w 5824649"/>
                  <a:gd name="connsiteY201" fmla="*/ 6133514 h 6286531"/>
                  <a:gd name="connsiteX202" fmla="*/ 5768378 w 5824649"/>
                  <a:gd name="connsiteY202" fmla="*/ 6175717 h 6286531"/>
                  <a:gd name="connsiteX203" fmla="*/ 5754311 w 5824649"/>
                  <a:gd name="connsiteY203" fmla="*/ 6217920 h 6286531"/>
                  <a:gd name="connsiteX204" fmla="*/ 5712107 w 5824649"/>
                  <a:gd name="connsiteY204" fmla="*/ 6231988 h 6286531"/>
                  <a:gd name="connsiteX205" fmla="*/ 5627701 w 5824649"/>
                  <a:gd name="connsiteY205" fmla="*/ 6274191 h 6286531"/>
                  <a:gd name="connsiteX206" fmla="*/ 5416686 w 5824649"/>
                  <a:gd name="connsiteY206" fmla="*/ 6260123 h 6286531"/>
                  <a:gd name="connsiteX207" fmla="*/ 5290077 w 5824649"/>
                  <a:gd name="connsiteY207" fmla="*/ 6203852 h 6286531"/>
                  <a:gd name="connsiteX208" fmla="*/ 5233806 w 5824649"/>
                  <a:gd name="connsiteY208" fmla="*/ 6189785 h 6286531"/>
                  <a:gd name="connsiteX209" fmla="*/ 5163467 w 5824649"/>
                  <a:gd name="connsiteY209" fmla="*/ 6133514 h 6286531"/>
                  <a:gd name="connsiteX210" fmla="*/ 5079061 w 5824649"/>
                  <a:gd name="connsiteY210" fmla="*/ 6091311 h 6286531"/>
                  <a:gd name="connsiteX211" fmla="*/ 5050926 w 5824649"/>
                  <a:gd name="connsiteY211" fmla="*/ 6049108 h 6286531"/>
                  <a:gd name="connsiteX212" fmla="*/ 5022791 w 5824649"/>
                  <a:gd name="connsiteY212" fmla="*/ 5950634 h 6286531"/>
                  <a:gd name="connsiteX213" fmla="*/ 4994655 w 5824649"/>
                  <a:gd name="connsiteY213" fmla="*/ 5866228 h 6286531"/>
                  <a:gd name="connsiteX214" fmla="*/ 4966520 w 5824649"/>
                  <a:gd name="connsiteY214" fmla="*/ 5838092 h 6286531"/>
                  <a:gd name="connsiteX215" fmla="*/ 4924317 w 5824649"/>
                  <a:gd name="connsiteY215" fmla="*/ 5753686 h 6286531"/>
                  <a:gd name="connsiteX216" fmla="*/ 4910249 w 5824649"/>
                  <a:gd name="connsiteY216" fmla="*/ 5711483 h 6286531"/>
                  <a:gd name="connsiteX217" fmla="*/ 4882114 w 5824649"/>
                  <a:gd name="connsiteY217" fmla="*/ 5669280 h 6286531"/>
                  <a:gd name="connsiteX218" fmla="*/ 4868046 w 5824649"/>
                  <a:gd name="connsiteY218" fmla="*/ 5627077 h 6286531"/>
                  <a:gd name="connsiteX219" fmla="*/ 4839911 w 5824649"/>
                  <a:gd name="connsiteY219" fmla="*/ 5584874 h 6286531"/>
                  <a:gd name="connsiteX220" fmla="*/ 4783640 w 5824649"/>
                  <a:gd name="connsiteY220" fmla="*/ 5472332 h 6286531"/>
                  <a:gd name="connsiteX221" fmla="*/ 4769572 w 5824649"/>
                  <a:gd name="connsiteY221" fmla="*/ 5416062 h 6286531"/>
                  <a:gd name="connsiteX222" fmla="*/ 4741437 w 5824649"/>
                  <a:gd name="connsiteY222" fmla="*/ 5331656 h 6286531"/>
                  <a:gd name="connsiteX223" fmla="*/ 4713301 w 5824649"/>
                  <a:gd name="connsiteY223" fmla="*/ 5247249 h 6286531"/>
                  <a:gd name="connsiteX224" fmla="*/ 4685166 w 5824649"/>
                  <a:gd name="connsiteY224" fmla="*/ 5162843 h 6286531"/>
                  <a:gd name="connsiteX225" fmla="*/ 4671098 w 5824649"/>
                  <a:gd name="connsiteY225" fmla="*/ 5120640 h 6286531"/>
                  <a:gd name="connsiteX226" fmla="*/ 4642963 w 5824649"/>
                  <a:gd name="connsiteY226" fmla="*/ 5064369 h 6286531"/>
                  <a:gd name="connsiteX227" fmla="*/ 4628895 w 5824649"/>
                  <a:gd name="connsiteY227" fmla="*/ 5022166 h 6286531"/>
                  <a:gd name="connsiteX228" fmla="*/ 4572624 w 5824649"/>
                  <a:gd name="connsiteY228" fmla="*/ 4937760 h 6286531"/>
                  <a:gd name="connsiteX229" fmla="*/ 4530421 w 5824649"/>
                  <a:gd name="connsiteY229" fmla="*/ 4867422 h 6286531"/>
                  <a:gd name="connsiteX230" fmla="*/ 4516354 w 5824649"/>
                  <a:gd name="connsiteY230" fmla="*/ 4825219 h 6286531"/>
                  <a:gd name="connsiteX231" fmla="*/ 4488218 w 5824649"/>
                  <a:gd name="connsiteY231" fmla="*/ 4797083 h 6286531"/>
                  <a:gd name="connsiteX232" fmla="*/ 4431947 w 5824649"/>
                  <a:gd name="connsiteY232" fmla="*/ 4726745 h 6286531"/>
                  <a:gd name="connsiteX233" fmla="*/ 4389744 w 5824649"/>
                  <a:gd name="connsiteY233" fmla="*/ 4712677 h 6286531"/>
                  <a:gd name="connsiteX234" fmla="*/ 4305338 w 5824649"/>
                  <a:gd name="connsiteY234" fmla="*/ 4726745 h 6286531"/>
                  <a:gd name="connsiteX235" fmla="*/ 4235000 w 5824649"/>
                  <a:gd name="connsiteY235" fmla="*/ 4783016 h 6286531"/>
                  <a:gd name="connsiteX236" fmla="*/ 4178729 w 5824649"/>
                  <a:gd name="connsiteY236" fmla="*/ 4867422 h 6286531"/>
                  <a:gd name="connsiteX237" fmla="*/ 4136526 w 5824649"/>
                  <a:gd name="connsiteY237" fmla="*/ 4895557 h 6286531"/>
                  <a:gd name="connsiteX238" fmla="*/ 4066187 w 5824649"/>
                  <a:gd name="connsiteY238" fmla="*/ 4994031 h 6286531"/>
                  <a:gd name="connsiteX239" fmla="*/ 4009917 w 5824649"/>
                  <a:gd name="connsiteY239" fmla="*/ 4951828 h 6286531"/>
                  <a:gd name="connsiteX240" fmla="*/ 3967714 w 5824649"/>
                  <a:gd name="connsiteY240" fmla="*/ 4923692 h 6286531"/>
                  <a:gd name="connsiteX241" fmla="*/ 3897375 w 5824649"/>
                  <a:gd name="connsiteY241" fmla="*/ 4853354 h 6286531"/>
                  <a:gd name="connsiteX242" fmla="*/ 3812969 w 5824649"/>
                  <a:gd name="connsiteY242" fmla="*/ 4825219 h 6286531"/>
                  <a:gd name="connsiteX243" fmla="*/ 3461277 w 5824649"/>
                  <a:gd name="connsiteY243" fmla="*/ 4881489 h 6286531"/>
                  <a:gd name="connsiteX244" fmla="*/ 3419074 w 5824649"/>
                  <a:gd name="connsiteY244" fmla="*/ 4909625 h 6286531"/>
                  <a:gd name="connsiteX245" fmla="*/ 3376871 w 5824649"/>
                  <a:gd name="connsiteY245" fmla="*/ 4923692 h 6286531"/>
                  <a:gd name="connsiteX246" fmla="*/ 3390938 w 5824649"/>
                  <a:gd name="connsiteY246" fmla="*/ 5162843 h 6286531"/>
                  <a:gd name="connsiteX247" fmla="*/ 3405006 w 5824649"/>
                  <a:gd name="connsiteY247" fmla="*/ 5205046 h 6286531"/>
                  <a:gd name="connsiteX248" fmla="*/ 3419074 w 5824649"/>
                  <a:gd name="connsiteY248" fmla="*/ 5275385 h 6286531"/>
                  <a:gd name="connsiteX249" fmla="*/ 3433141 w 5824649"/>
                  <a:gd name="connsiteY249" fmla="*/ 5331656 h 6286531"/>
                  <a:gd name="connsiteX250" fmla="*/ 3419074 w 5824649"/>
                  <a:gd name="connsiteY250" fmla="*/ 5416062 h 6286531"/>
                  <a:gd name="connsiteX251" fmla="*/ 3264329 w 5824649"/>
                  <a:gd name="connsiteY251" fmla="*/ 5373859 h 6286531"/>
                  <a:gd name="connsiteX252" fmla="*/ 3250261 w 5824649"/>
                  <a:gd name="connsiteY252" fmla="*/ 5036234 h 6286531"/>
                  <a:gd name="connsiteX253" fmla="*/ 3193991 w 5824649"/>
                  <a:gd name="connsiteY253" fmla="*/ 5120640 h 6286531"/>
                  <a:gd name="connsiteX254" fmla="*/ 3165855 w 5824649"/>
                  <a:gd name="connsiteY254" fmla="*/ 5148776 h 6286531"/>
                  <a:gd name="connsiteX255" fmla="*/ 3123652 w 5824649"/>
                  <a:gd name="connsiteY255" fmla="*/ 5444197 h 6286531"/>
                  <a:gd name="connsiteX256" fmla="*/ 3025178 w 5824649"/>
                  <a:gd name="connsiteY256" fmla="*/ 5430129 h 6286531"/>
                  <a:gd name="connsiteX257" fmla="*/ 2940772 w 5824649"/>
                  <a:gd name="connsiteY257" fmla="*/ 5373859 h 6286531"/>
                  <a:gd name="connsiteX258" fmla="*/ 2870434 w 5824649"/>
                  <a:gd name="connsiteY258" fmla="*/ 5627077 h 6286531"/>
                  <a:gd name="connsiteX259" fmla="*/ 2814163 w 5824649"/>
                  <a:gd name="connsiteY259" fmla="*/ 5683348 h 6286531"/>
                  <a:gd name="connsiteX260" fmla="*/ 2786027 w 5824649"/>
                  <a:gd name="connsiteY260" fmla="*/ 5711483 h 6286531"/>
                  <a:gd name="connsiteX261" fmla="*/ 2645351 w 5824649"/>
                  <a:gd name="connsiteY261" fmla="*/ 5739619 h 6286531"/>
                  <a:gd name="connsiteX262" fmla="*/ 2589080 w 5824649"/>
                  <a:gd name="connsiteY262" fmla="*/ 5809957 h 6286531"/>
                  <a:gd name="connsiteX263" fmla="*/ 2575012 w 5824649"/>
                  <a:gd name="connsiteY263" fmla="*/ 5866228 h 6286531"/>
                  <a:gd name="connsiteX264" fmla="*/ 2532809 w 5824649"/>
                  <a:gd name="connsiteY264" fmla="*/ 5894363 h 6286531"/>
                  <a:gd name="connsiteX265" fmla="*/ 2490606 w 5824649"/>
                  <a:gd name="connsiteY265" fmla="*/ 5880296 h 6286531"/>
                  <a:gd name="connsiteX266" fmla="*/ 2448403 w 5824649"/>
                  <a:gd name="connsiteY266" fmla="*/ 5809957 h 6286531"/>
                  <a:gd name="connsiteX267" fmla="*/ 2434335 w 5824649"/>
                  <a:gd name="connsiteY267" fmla="*/ 5739619 h 6286531"/>
                  <a:gd name="connsiteX268" fmla="*/ 2420267 w 5824649"/>
                  <a:gd name="connsiteY268" fmla="*/ 5584874 h 6286531"/>
                  <a:gd name="connsiteX269" fmla="*/ 2335861 w 5824649"/>
                  <a:gd name="connsiteY269" fmla="*/ 5641145 h 6286531"/>
                  <a:gd name="connsiteX270" fmla="*/ 2223320 w 5824649"/>
                  <a:gd name="connsiteY270" fmla="*/ 5809957 h 6286531"/>
                  <a:gd name="connsiteX271" fmla="*/ 2209252 w 5824649"/>
                  <a:gd name="connsiteY271" fmla="*/ 5852160 h 6286531"/>
                  <a:gd name="connsiteX272" fmla="*/ 2138914 w 5824649"/>
                  <a:gd name="connsiteY272" fmla="*/ 5894363 h 6286531"/>
                  <a:gd name="connsiteX273" fmla="*/ 2068575 w 5824649"/>
                  <a:gd name="connsiteY273" fmla="*/ 5880296 h 6286531"/>
                  <a:gd name="connsiteX274" fmla="*/ 2026372 w 5824649"/>
                  <a:gd name="connsiteY274" fmla="*/ 5866228 h 6286531"/>
                  <a:gd name="connsiteX275" fmla="*/ 2012304 w 5824649"/>
                  <a:gd name="connsiteY275" fmla="*/ 5824025 h 6286531"/>
                  <a:gd name="connsiteX276" fmla="*/ 1941966 w 5824649"/>
                  <a:gd name="connsiteY276" fmla="*/ 5781822 h 6286531"/>
                  <a:gd name="connsiteX277" fmla="*/ 1927898 w 5824649"/>
                  <a:gd name="connsiteY277" fmla="*/ 5824025 h 6286531"/>
                  <a:gd name="connsiteX278" fmla="*/ 1899763 w 5824649"/>
                  <a:gd name="connsiteY278" fmla="*/ 5866228 h 6286531"/>
                  <a:gd name="connsiteX279" fmla="*/ 1857560 w 5824649"/>
                  <a:gd name="connsiteY279" fmla="*/ 5964702 h 6286531"/>
                  <a:gd name="connsiteX280" fmla="*/ 1787221 w 5824649"/>
                  <a:gd name="connsiteY280" fmla="*/ 5936566 h 6286531"/>
                  <a:gd name="connsiteX281" fmla="*/ 1730951 w 5824649"/>
                  <a:gd name="connsiteY281" fmla="*/ 5852160 h 6286531"/>
                  <a:gd name="connsiteX282" fmla="*/ 1716883 w 5824649"/>
                  <a:gd name="connsiteY282" fmla="*/ 5711483 h 6286531"/>
                  <a:gd name="connsiteX283" fmla="*/ 1688747 w 5824649"/>
                  <a:gd name="connsiteY283" fmla="*/ 5669280 h 6286531"/>
                  <a:gd name="connsiteX284" fmla="*/ 1604341 w 5824649"/>
                  <a:gd name="connsiteY284" fmla="*/ 5683348 h 6286531"/>
                  <a:gd name="connsiteX285" fmla="*/ 1519935 w 5824649"/>
                  <a:gd name="connsiteY285" fmla="*/ 5809957 h 6286531"/>
                  <a:gd name="connsiteX286" fmla="*/ 1491800 w 5824649"/>
                  <a:gd name="connsiteY286" fmla="*/ 5852160 h 6286531"/>
                  <a:gd name="connsiteX287" fmla="*/ 1435529 w 5824649"/>
                  <a:gd name="connsiteY287" fmla="*/ 5978769 h 6286531"/>
                  <a:gd name="connsiteX288" fmla="*/ 1238581 w 5824649"/>
                  <a:gd name="connsiteY288" fmla="*/ 5936566 h 6286531"/>
                  <a:gd name="connsiteX289" fmla="*/ 1196378 w 5824649"/>
                  <a:gd name="connsiteY289" fmla="*/ 5894363 h 6286531"/>
                  <a:gd name="connsiteX290" fmla="*/ 1168243 w 5824649"/>
                  <a:gd name="connsiteY290" fmla="*/ 5809957 h 6286531"/>
                  <a:gd name="connsiteX291" fmla="*/ 1154175 w 5824649"/>
                  <a:gd name="connsiteY291" fmla="*/ 5767754 h 6286531"/>
                  <a:gd name="connsiteX292" fmla="*/ 1140107 w 5824649"/>
                  <a:gd name="connsiteY292" fmla="*/ 5711483 h 6286531"/>
                  <a:gd name="connsiteX293" fmla="*/ 1111972 w 5824649"/>
                  <a:gd name="connsiteY293" fmla="*/ 5627077 h 6286531"/>
                  <a:gd name="connsiteX294" fmla="*/ 1097904 w 5824649"/>
                  <a:gd name="connsiteY294" fmla="*/ 5500468 h 6286531"/>
                  <a:gd name="connsiteX295" fmla="*/ 1083837 w 5824649"/>
                  <a:gd name="connsiteY295" fmla="*/ 5430129 h 6286531"/>
                  <a:gd name="connsiteX296" fmla="*/ 1069769 w 5824649"/>
                  <a:gd name="connsiteY296" fmla="*/ 5176911 h 6286531"/>
                  <a:gd name="connsiteX297" fmla="*/ 1027566 w 5824649"/>
                  <a:gd name="connsiteY297" fmla="*/ 5022166 h 6286531"/>
                  <a:gd name="connsiteX298" fmla="*/ 999431 w 5824649"/>
                  <a:gd name="connsiteY298" fmla="*/ 4937760 h 6286531"/>
                  <a:gd name="connsiteX299" fmla="*/ 999431 w 5824649"/>
                  <a:gd name="connsiteY299" fmla="*/ 4783016 h 6286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</a:cxnLst>
                <a:rect l="l" t="t" r="r" b="b"/>
                <a:pathLst>
                  <a:path w="5824649" h="6286531">
                    <a:moveTo>
                      <a:pt x="1154175" y="5809957"/>
                    </a:moveTo>
                    <a:cubicBezTo>
                      <a:pt x="1164885" y="5756411"/>
                      <a:pt x="1182311" y="5678178"/>
                      <a:pt x="1182311" y="5627077"/>
                    </a:cubicBezTo>
                    <a:cubicBezTo>
                      <a:pt x="1182311" y="5523807"/>
                      <a:pt x="1181052" y="5420060"/>
                      <a:pt x="1168243" y="5317588"/>
                    </a:cubicBezTo>
                    <a:cubicBezTo>
                      <a:pt x="1166598" y="5304427"/>
                      <a:pt x="1151970" y="5295384"/>
                      <a:pt x="1140107" y="5289452"/>
                    </a:cubicBezTo>
                    <a:cubicBezTo>
                      <a:pt x="1122814" y="5280806"/>
                      <a:pt x="1102594" y="5280074"/>
                      <a:pt x="1083837" y="5275385"/>
                    </a:cubicBezTo>
                    <a:cubicBezTo>
                      <a:pt x="1018883" y="5210431"/>
                      <a:pt x="1078912" y="5282178"/>
                      <a:pt x="1041634" y="5120640"/>
                    </a:cubicBezTo>
                    <a:cubicBezTo>
                      <a:pt x="1036918" y="5100206"/>
                      <a:pt x="1021759" y="5083644"/>
                      <a:pt x="1013498" y="5064369"/>
                    </a:cubicBezTo>
                    <a:cubicBezTo>
                      <a:pt x="986105" y="5000452"/>
                      <a:pt x="1018085" y="5040819"/>
                      <a:pt x="971295" y="4994031"/>
                    </a:cubicBezTo>
                    <a:cubicBezTo>
                      <a:pt x="1002981" y="4455386"/>
                      <a:pt x="971295" y="5111550"/>
                      <a:pt x="971295" y="4248443"/>
                    </a:cubicBezTo>
                    <a:cubicBezTo>
                      <a:pt x="971295" y="4219920"/>
                      <a:pt x="960725" y="4178409"/>
                      <a:pt x="985363" y="4164037"/>
                    </a:cubicBezTo>
                    <a:cubicBezTo>
                      <a:pt x="1030102" y="4137939"/>
                      <a:pt x="1088526" y="4154658"/>
                      <a:pt x="1140107" y="4149969"/>
                    </a:cubicBezTo>
                    <a:cubicBezTo>
                      <a:pt x="1135418" y="4126523"/>
                      <a:pt x="1134435" y="4102019"/>
                      <a:pt x="1126040" y="4079631"/>
                    </a:cubicBezTo>
                    <a:cubicBezTo>
                      <a:pt x="1118819" y="4060374"/>
                      <a:pt x="1087681" y="4022726"/>
                      <a:pt x="1069769" y="4009292"/>
                    </a:cubicBezTo>
                    <a:cubicBezTo>
                      <a:pt x="992376" y="3951247"/>
                      <a:pt x="1008956" y="3960886"/>
                      <a:pt x="943160" y="3938954"/>
                    </a:cubicBezTo>
                    <a:cubicBezTo>
                      <a:pt x="929092" y="3924886"/>
                      <a:pt x="919972" y="3902602"/>
                      <a:pt x="900957" y="3896751"/>
                    </a:cubicBezTo>
                    <a:cubicBezTo>
                      <a:pt x="855915" y="3882892"/>
                      <a:pt x="795503" y="3913992"/>
                      <a:pt x="760280" y="3882683"/>
                    </a:cubicBezTo>
                    <a:cubicBezTo>
                      <a:pt x="735497" y="3860654"/>
                      <a:pt x="766891" y="3816518"/>
                      <a:pt x="774347" y="3784209"/>
                    </a:cubicBezTo>
                    <a:cubicBezTo>
                      <a:pt x="801735" y="3665525"/>
                      <a:pt x="789248" y="3701457"/>
                      <a:pt x="915024" y="3685736"/>
                    </a:cubicBezTo>
                    <a:cubicBezTo>
                      <a:pt x="910335" y="3652911"/>
                      <a:pt x="911442" y="3618718"/>
                      <a:pt x="900957" y="3587262"/>
                    </a:cubicBezTo>
                    <a:cubicBezTo>
                      <a:pt x="892700" y="3562490"/>
                      <a:pt x="829809" y="3536294"/>
                      <a:pt x="816551" y="3530991"/>
                    </a:cubicBezTo>
                    <a:cubicBezTo>
                      <a:pt x="730729" y="3496663"/>
                      <a:pt x="727917" y="3502252"/>
                      <a:pt x="633671" y="3488788"/>
                    </a:cubicBezTo>
                    <a:cubicBezTo>
                      <a:pt x="628982" y="3474720"/>
                      <a:pt x="627232" y="3459300"/>
                      <a:pt x="619603" y="3446585"/>
                    </a:cubicBezTo>
                    <a:cubicBezTo>
                      <a:pt x="612779" y="3435212"/>
                      <a:pt x="596124" y="3430868"/>
                      <a:pt x="591467" y="3418449"/>
                    </a:cubicBezTo>
                    <a:cubicBezTo>
                      <a:pt x="581452" y="3391742"/>
                      <a:pt x="582994" y="3362012"/>
                      <a:pt x="577400" y="3334043"/>
                    </a:cubicBezTo>
                    <a:cubicBezTo>
                      <a:pt x="568568" y="3289884"/>
                      <a:pt x="562672" y="3275791"/>
                      <a:pt x="549264" y="3235569"/>
                    </a:cubicBezTo>
                    <a:cubicBezTo>
                      <a:pt x="553953" y="3212123"/>
                      <a:pt x="557533" y="3188427"/>
                      <a:pt x="563332" y="3165231"/>
                    </a:cubicBezTo>
                    <a:cubicBezTo>
                      <a:pt x="566929" y="3150845"/>
                      <a:pt x="566915" y="3133513"/>
                      <a:pt x="577400" y="3123028"/>
                    </a:cubicBezTo>
                    <a:cubicBezTo>
                      <a:pt x="587885" y="3112543"/>
                      <a:pt x="605535" y="3113649"/>
                      <a:pt x="619603" y="3108960"/>
                    </a:cubicBezTo>
                    <a:cubicBezTo>
                      <a:pt x="680563" y="3113649"/>
                      <a:pt x="743827" y="3140280"/>
                      <a:pt x="802483" y="3123028"/>
                    </a:cubicBezTo>
                    <a:cubicBezTo>
                      <a:pt x="834924" y="3113487"/>
                      <a:pt x="839997" y="3066757"/>
                      <a:pt x="858754" y="3038622"/>
                    </a:cubicBezTo>
                    <a:lnTo>
                      <a:pt x="886889" y="2996419"/>
                    </a:lnTo>
                    <a:cubicBezTo>
                      <a:pt x="882200" y="2907323"/>
                      <a:pt x="880898" y="2817985"/>
                      <a:pt x="872821" y="2729132"/>
                    </a:cubicBezTo>
                    <a:cubicBezTo>
                      <a:pt x="868436" y="2680895"/>
                      <a:pt x="856828" y="2691557"/>
                      <a:pt x="830618" y="2658794"/>
                    </a:cubicBezTo>
                    <a:cubicBezTo>
                      <a:pt x="820056" y="2645592"/>
                      <a:pt x="813045" y="2629793"/>
                      <a:pt x="802483" y="2616591"/>
                    </a:cubicBezTo>
                    <a:cubicBezTo>
                      <a:pt x="794197" y="2606234"/>
                      <a:pt x="782632" y="2598813"/>
                      <a:pt x="774347" y="2588456"/>
                    </a:cubicBezTo>
                    <a:cubicBezTo>
                      <a:pt x="763785" y="2575253"/>
                      <a:pt x="756356" y="2559778"/>
                      <a:pt x="746212" y="2546252"/>
                    </a:cubicBezTo>
                    <a:cubicBezTo>
                      <a:pt x="714133" y="2503480"/>
                      <a:pt x="671648" y="2467464"/>
                      <a:pt x="647738" y="2419643"/>
                    </a:cubicBezTo>
                    <a:cubicBezTo>
                      <a:pt x="638360" y="2400886"/>
                      <a:pt x="631792" y="2380437"/>
                      <a:pt x="619603" y="2363372"/>
                    </a:cubicBezTo>
                    <a:cubicBezTo>
                      <a:pt x="530073" y="2238029"/>
                      <a:pt x="625574" y="2415527"/>
                      <a:pt x="535197" y="2264899"/>
                    </a:cubicBezTo>
                    <a:cubicBezTo>
                      <a:pt x="519013" y="2237925"/>
                      <a:pt x="492994" y="2180492"/>
                      <a:pt x="492994" y="2180492"/>
                    </a:cubicBezTo>
                    <a:cubicBezTo>
                      <a:pt x="396524" y="2212649"/>
                      <a:pt x="516259" y="2174676"/>
                      <a:pt x="380452" y="2208628"/>
                    </a:cubicBezTo>
                    <a:cubicBezTo>
                      <a:pt x="366066" y="2212225"/>
                      <a:pt x="352507" y="2218622"/>
                      <a:pt x="338249" y="2222696"/>
                    </a:cubicBezTo>
                    <a:cubicBezTo>
                      <a:pt x="214600" y="2258024"/>
                      <a:pt x="340963" y="2217101"/>
                      <a:pt x="239775" y="2250831"/>
                    </a:cubicBezTo>
                    <a:cubicBezTo>
                      <a:pt x="225707" y="2246142"/>
                      <a:pt x="210535" y="2243964"/>
                      <a:pt x="197572" y="2236763"/>
                    </a:cubicBezTo>
                    <a:cubicBezTo>
                      <a:pt x="168013" y="2220341"/>
                      <a:pt x="113166" y="2180492"/>
                      <a:pt x="113166" y="2180492"/>
                    </a:cubicBezTo>
                    <a:cubicBezTo>
                      <a:pt x="26570" y="2050596"/>
                      <a:pt x="137076" y="2210380"/>
                      <a:pt x="56895" y="2110154"/>
                    </a:cubicBezTo>
                    <a:cubicBezTo>
                      <a:pt x="46333" y="2096952"/>
                      <a:pt x="38138" y="2082019"/>
                      <a:pt x="28760" y="2067951"/>
                    </a:cubicBezTo>
                    <a:cubicBezTo>
                      <a:pt x="2640" y="1963474"/>
                      <a:pt x="0" y="1977707"/>
                      <a:pt x="28760" y="1814732"/>
                    </a:cubicBezTo>
                    <a:cubicBezTo>
                      <a:pt x="31698" y="1798082"/>
                      <a:pt x="46333" y="1785731"/>
                      <a:pt x="56895" y="1772529"/>
                    </a:cubicBezTo>
                    <a:cubicBezTo>
                      <a:pt x="74340" y="1750722"/>
                      <a:pt x="102863" y="1728445"/>
                      <a:pt x="127234" y="1716259"/>
                    </a:cubicBezTo>
                    <a:cubicBezTo>
                      <a:pt x="140497" y="1709627"/>
                      <a:pt x="156174" y="1708823"/>
                      <a:pt x="169437" y="1702191"/>
                    </a:cubicBezTo>
                    <a:cubicBezTo>
                      <a:pt x="184559" y="1694630"/>
                      <a:pt x="196100" y="1680716"/>
                      <a:pt x="211640" y="1674056"/>
                    </a:cubicBezTo>
                    <a:cubicBezTo>
                      <a:pt x="229411" y="1666440"/>
                      <a:pt x="249321" y="1665300"/>
                      <a:pt x="267911" y="1659988"/>
                    </a:cubicBezTo>
                    <a:cubicBezTo>
                      <a:pt x="410628" y="1619211"/>
                      <a:pt x="161988" y="1654634"/>
                      <a:pt x="549264" y="1631852"/>
                    </a:cubicBezTo>
                    <a:cubicBezTo>
                      <a:pt x="553953" y="1514621"/>
                      <a:pt x="545492" y="1396120"/>
                      <a:pt x="563332" y="1280160"/>
                    </a:cubicBezTo>
                    <a:cubicBezTo>
                      <a:pt x="565587" y="1265504"/>
                      <a:pt x="592819" y="1273721"/>
                      <a:pt x="605535" y="1266092"/>
                    </a:cubicBezTo>
                    <a:cubicBezTo>
                      <a:pt x="616908" y="1259268"/>
                      <a:pt x="624292" y="1247335"/>
                      <a:pt x="633671" y="1237957"/>
                    </a:cubicBezTo>
                    <a:cubicBezTo>
                      <a:pt x="658477" y="1241058"/>
                      <a:pt x="764215" y="1249691"/>
                      <a:pt x="802483" y="1266092"/>
                    </a:cubicBezTo>
                    <a:cubicBezTo>
                      <a:pt x="818023" y="1272752"/>
                      <a:pt x="829236" y="1287361"/>
                      <a:pt x="844686" y="1294228"/>
                    </a:cubicBezTo>
                    <a:cubicBezTo>
                      <a:pt x="871787" y="1306273"/>
                      <a:pt x="900957" y="1312985"/>
                      <a:pt x="929092" y="1322363"/>
                    </a:cubicBezTo>
                    <a:cubicBezTo>
                      <a:pt x="943160" y="1327052"/>
                      <a:pt x="958957" y="1328206"/>
                      <a:pt x="971295" y="1336431"/>
                    </a:cubicBezTo>
                    <a:lnTo>
                      <a:pt x="1013498" y="1364566"/>
                    </a:lnTo>
                    <a:cubicBezTo>
                      <a:pt x="1055701" y="1359877"/>
                      <a:pt x="1100681" y="1366269"/>
                      <a:pt x="1140107" y="1350499"/>
                    </a:cubicBezTo>
                    <a:cubicBezTo>
                      <a:pt x="1153875" y="1344992"/>
                      <a:pt x="1147543" y="1321559"/>
                      <a:pt x="1154175" y="1308296"/>
                    </a:cubicBezTo>
                    <a:cubicBezTo>
                      <a:pt x="1161736" y="1293173"/>
                      <a:pt x="1172932" y="1280160"/>
                      <a:pt x="1182311" y="1266092"/>
                    </a:cubicBezTo>
                    <a:cubicBezTo>
                      <a:pt x="1177622" y="1237957"/>
                      <a:pt x="1178258" y="1208393"/>
                      <a:pt x="1168243" y="1181686"/>
                    </a:cubicBezTo>
                    <a:cubicBezTo>
                      <a:pt x="1155561" y="1147869"/>
                      <a:pt x="1123688" y="1152375"/>
                      <a:pt x="1097904" y="1139483"/>
                    </a:cubicBezTo>
                    <a:cubicBezTo>
                      <a:pt x="1088036" y="1134549"/>
                      <a:pt x="1003960" y="1084023"/>
                      <a:pt x="985363" y="1069145"/>
                    </a:cubicBezTo>
                    <a:cubicBezTo>
                      <a:pt x="975006" y="1060859"/>
                      <a:pt x="967584" y="1049295"/>
                      <a:pt x="957227" y="1041009"/>
                    </a:cubicBezTo>
                    <a:cubicBezTo>
                      <a:pt x="918270" y="1009843"/>
                      <a:pt x="917395" y="1013664"/>
                      <a:pt x="872821" y="998806"/>
                    </a:cubicBezTo>
                    <a:cubicBezTo>
                      <a:pt x="844686" y="970671"/>
                      <a:pt x="810486" y="947507"/>
                      <a:pt x="788415" y="914400"/>
                    </a:cubicBezTo>
                    <a:cubicBezTo>
                      <a:pt x="769658" y="886265"/>
                      <a:pt x="756054" y="853904"/>
                      <a:pt x="732144" y="829994"/>
                    </a:cubicBezTo>
                    <a:lnTo>
                      <a:pt x="647738" y="745588"/>
                    </a:lnTo>
                    <a:lnTo>
                      <a:pt x="619603" y="717452"/>
                    </a:lnTo>
                    <a:cubicBezTo>
                      <a:pt x="614914" y="703384"/>
                      <a:pt x="609609" y="689507"/>
                      <a:pt x="605535" y="675249"/>
                    </a:cubicBezTo>
                    <a:cubicBezTo>
                      <a:pt x="592073" y="628135"/>
                      <a:pt x="585616" y="579141"/>
                      <a:pt x="563332" y="534572"/>
                    </a:cubicBezTo>
                    <a:cubicBezTo>
                      <a:pt x="528565" y="465039"/>
                      <a:pt x="541829" y="498196"/>
                      <a:pt x="521129" y="436099"/>
                    </a:cubicBezTo>
                    <a:cubicBezTo>
                      <a:pt x="500152" y="310232"/>
                      <a:pt x="478926" y="213503"/>
                      <a:pt x="478926" y="84406"/>
                    </a:cubicBezTo>
                    <a:cubicBezTo>
                      <a:pt x="478926" y="55883"/>
                      <a:pt x="488305" y="28135"/>
                      <a:pt x="492994" y="0"/>
                    </a:cubicBezTo>
                    <a:cubicBezTo>
                      <a:pt x="530508" y="4689"/>
                      <a:pt x="568569" y="6147"/>
                      <a:pt x="605535" y="14068"/>
                    </a:cubicBezTo>
                    <a:cubicBezTo>
                      <a:pt x="634534" y="20282"/>
                      <a:pt x="689941" y="42203"/>
                      <a:pt x="689941" y="42203"/>
                    </a:cubicBezTo>
                    <a:cubicBezTo>
                      <a:pt x="718890" y="71152"/>
                      <a:pt x="735335" y="90250"/>
                      <a:pt x="774347" y="112542"/>
                    </a:cubicBezTo>
                    <a:cubicBezTo>
                      <a:pt x="787222" y="119899"/>
                      <a:pt x="802483" y="121920"/>
                      <a:pt x="816551" y="126609"/>
                    </a:cubicBezTo>
                    <a:cubicBezTo>
                      <a:pt x="887839" y="197900"/>
                      <a:pt x="795580" y="114026"/>
                      <a:pt x="886889" y="168812"/>
                    </a:cubicBezTo>
                    <a:cubicBezTo>
                      <a:pt x="898262" y="175636"/>
                      <a:pt x="903161" y="191017"/>
                      <a:pt x="915024" y="196948"/>
                    </a:cubicBezTo>
                    <a:cubicBezTo>
                      <a:pt x="941550" y="210211"/>
                      <a:pt x="999431" y="225083"/>
                      <a:pt x="999431" y="225083"/>
                    </a:cubicBezTo>
                    <a:cubicBezTo>
                      <a:pt x="1013499" y="234462"/>
                      <a:pt x="1026184" y="246352"/>
                      <a:pt x="1041634" y="253219"/>
                    </a:cubicBezTo>
                    <a:cubicBezTo>
                      <a:pt x="1068735" y="265264"/>
                      <a:pt x="1101364" y="264903"/>
                      <a:pt x="1126040" y="281354"/>
                    </a:cubicBezTo>
                    <a:cubicBezTo>
                      <a:pt x="1140108" y="290732"/>
                      <a:pt x="1152793" y="302622"/>
                      <a:pt x="1168243" y="309489"/>
                    </a:cubicBezTo>
                    <a:cubicBezTo>
                      <a:pt x="1195344" y="321534"/>
                      <a:pt x="1227973" y="321174"/>
                      <a:pt x="1252649" y="337625"/>
                    </a:cubicBezTo>
                    <a:cubicBezTo>
                      <a:pt x="1373597" y="418256"/>
                      <a:pt x="1220570" y="321585"/>
                      <a:pt x="1337055" y="379828"/>
                    </a:cubicBezTo>
                    <a:cubicBezTo>
                      <a:pt x="1352177" y="387389"/>
                      <a:pt x="1364136" y="400402"/>
                      <a:pt x="1379258" y="407963"/>
                    </a:cubicBezTo>
                    <a:cubicBezTo>
                      <a:pt x="1401745" y="419207"/>
                      <a:pt x="1456697" y="430089"/>
                      <a:pt x="1477732" y="436099"/>
                    </a:cubicBezTo>
                    <a:cubicBezTo>
                      <a:pt x="1491990" y="440173"/>
                      <a:pt x="1505867" y="445477"/>
                      <a:pt x="1519935" y="450166"/>
                    </a:cubicBezTo>
                    <a:cubicBezTo>
                      <a:pt x="1621790" y="518070"/>
                      <a:pt x="1574096" y="491315"/>
                      <a:pt x="1660612" y="534572"/>
                    </a:cubicBezTo>
                    <a:cubicBezTo>
                      <a:pt x="1679369" y="553329"/>
                      <a:pt x="1694812" y="576129"/>
                      <a:pt x="1716883" y="590843"/>
                    </a:cubicBezTo>
                    <a:cubicBezTo>
                      <a:pt x="1767624" y="624671"/>
                      <a:pt x="1804949" y="645570"/>
                      <a:pt x="1843492" y="703385"/>
                    </a:cubicBezTo>
                    <a:cubicBezTo>
                      <a:pt x="1852870" y="717453"/>
                      <a:pt x="1860624" y="732751"/>
                      <a:pt x="1871627" y="745588"/>
                    </a:cubicBezTo>
                    <a:cubicBezTo>
                      <a:pt x="1888890" y="765728"/>
                      <a:pt x="1913184" y="779788"/>
                      <a:pt x="1927898" y="801859"/>
                    </a:cubicBezTo>
                    <a:cubicBezTo>
                      <a:pt x="1993547" y="900333"/>
                      <a:pt x="1956034" y="867508"/>
                      <a:pt x="2026372" y="914400"/>
                    </a:cubicBezTo>
                    <a:cubicBezTo>
                      <a:pt x="2037407" y="936470"/>
                      <a:pt x="2062757" y="992988"/>
                      <a:pt x="2082643" y="1012874"/>
                    </a:cubicBezTo>
                    <a:cubicBezTo>
                      <a:pt x="2094598" y="1024829"/>
                      <a:pt x="2111644" y="1030447"/>
                      <a:pt x="2124846" y="1041009"/>
                    </a:cubicBezTo>
                    <a:cubicBezTo>
                      <a:pt x="2135203" y="1049295"/>
                      <a:pt x="2141945" y="1061788"/>
                      <a:pt x="2152981" y="1069145"/>
                    </a:cubicBezTo>
                    <a:cubicBezTo>
                      <a:pt x="2240790" y="1127685"/>
                      <a:pt x="2176435" y="1073838"/>
                      <a:pt x="2251455" y="1111348"/>
                    </a:cubicBezTo>
                    <a:cubicBezTo>
                      <a:pt x="2266577" y="1118909"/>
                      <a:pt x="2278208" y="1132616"/>
                      <a:pt x="2293658" y="1139483"/>
                    </a:cubicBezTo>
                    <a:cubicBezTo>
                      <a:pt x="2320759" y="1151528"/>
                      <a:pt x="2378064" y="1167619"/>
                      <a:pt x="2378064" y="1167619"/>
                    </a:cubicBezTo>
                    <a:cubicBezTo>
                      <a:pt x="2387443" y="1176997"/>
                      <a:pt x="2394337" y="1189823"/>
                      <a:pt x="2406200" y="1195754"/>
                    </a:cubicBezTo>
                    <a:cubicBezTo>
                      <a:pt x="2432726" y="1209017"/>
                      <a:pt x="2462471" y="1214511"/>
                      <a:pt x="2490606" y="1223889"/>
                    </a:cubicBezTo>
                    <a:lnTo>
                      <a:pt x="2532809" y="1237957"/>
                    </a:lnTo>
                    <a:cubicBezTo>
                      <a:pt x="2546877" y="1242646"/>
                      <a:pt x="2561749" y="1245394"/>
                      <a:pt x="2575012" y="1252025"/>
                    </a:cubicBezTo>
                    <a:cubicBezTo>
                      <a:pt x="2593769" y="1261403"/>
                      <a:pt x="2611388" y="1273528"/>
                      <a:pt x="2631283" y="1280160"/>
                    </a:cubicBezTo>
                    <a:cubicBezTo>
                      <a:pt x="2653966" y="1287721"/>
                      <a:pt x="2678425" y="1288429"/>
                      <a:pt x="2701621" y="1294228"/>
                    </a:cubicBezTo>
                    <a:cubicBezTo>
                      <a:pt x="2716007" y="1297825"/>
                      <a:pt x="2729283" y="1305388"/>
                      <a:pt x="2743824" y="1308296"/>
                    </a:cubicBezTo>
                    <a:cubicBezTo>
                      <a:pt x="2828441" y="1325219"/>
                      <a:pt x="2895305" y="1324476"/>
                      <a:pt x="2982975" y="1336431"/>
                    </a:cubicBezTo>
                    <a:cubicBezTo>
                      <a:pt x="3349475" y="1386408"/>
                      <a:pt x="2961874" y="1347301"/>
                      <a:pt x="3306532" y="1378634"/>
                    </a:cubicBezTo>
                    <a:cubicBezTo>
                      <a:pt x="3353424" y="1388012"/>
                      <a:pt x="3399757" y="1400837"/>
                      <a:pt x="3447209" y="1406769"/>
                    </a:cubicBezTo>
                    <a:cubicBezTo>
                      <a:pt x="4048340" y="1481912"/>
                      <a:pt x="3521947" y="1420477"/>
                      <a:pt x="5036858" y="1434905"/>
                    </a:cubicBezTo>
                    <a:cubicBezTo>
                      <a:pt x="5053907" y="1437746"/>
                      <a:pt x="5136826" y="1447055"/>
                      <a:pt x="5163467" y="1463040"/>
                    </a:cubicBezTo>
                    <a:cubicBezTo>
                      <a:pt x="5174840" y="1469864"/>
                      <a:pt x="5182224" y="1481797"/>
                      <a:pt x="5191603" y="1491176"/>
                    </a:cubicBezTo>
                    <a:cubicBezTo>
                      <a:pt x="5196292" y="1505244"/>
                      <a:pt x="5198470" y="1520416"/>
                      <a:pt x="5205671" y="1533379"/>
                    </a:cubicBezTo>
                    <a:cubicBezTo>
                      <a:pt x="5222093" y="1562938"/>
                      <a:pt x="5251248" y="1585706"/>
                      <a:pt x="5261941" y="1617785"/>
                    </a:cubicBezTo>
                    <a:cubicBezTo>
                      <a:pt x="5295424" y="1718231"/>
                      <a:pt x="5273626" y="1677515"/>
                      <a:pt x="5318212" y="1744394"/>
                    </a:cubicBezTo>
                    <a:cubicBezTo>
                      <a:pt x="5313523" y="1833489"/>
                      <a:pt x="5312221" y="1922828"/>
                      <a:pt x="5304144" y="2011680"/>
                    </a:cubicBezTo>
                    <a:cubicBezTo>
                      <a:pt x="5302802" y="2026448"/>
                      <a:pt x="5293979" y="2039577"/>
                      <a:pt x="5290077" y="2053883"/>
                    </a:cubicBezTo>
                    <a:cubicBezTo>
                      <a:pt x="5265865" y="2142662"/>
                      <a:pt x="5272788" y="2183717"/>
                      <a:pt x="5205671" y="2250831"/>
                    </a:cubicBezTo>
                    <a:cubicBezTo>
                      <a:pt x="5196292" y="2260209"/>
                      <a:pt x="5188908" y="2272142"/>
                      <a:pt x="5177535" y="2278966"/>
                    </a:cubicBezTo>
                    <a:cubicBezTo>
                      <a:pt x="5164819" y="2286595"/>
                      <a:pt x="5149400" y="2288345"/>
                      <a:pt x="5135332" y="2293034"/>
                    </a:cubicBezTo>
                    <a:cubicBezTo>
                      <a:pt x="5104219" y="2324147"/>
                      <a:pt x="5090098" y="2343786"/>
                      <a:pt x="5050926" y="2363372"/>
                    </a:cubicBezTo>
                    <a:cubicBezTo>
                      <a:pt x="5037663" y="2370004"/>
                      <a:pt x="5021986" y="2370808"/>
                      <a:pt x="5008723" y="2377440"/>
                    </a:cubicBezTo>
                    <a:cubicBezTo>
                      <a:pt x="4911576" y="2426015"/>
                      <a:pt x="5027357" y="2390368"/>
                      <a:pt x="4910249" y="2419643"/>
                    </a:cubicBezTo>
                    <a:cubicBezTo>
                      <a:pt x="4828609" y="2474071"/>
                      <a:pt x="4908020" y="2429896"/>
                      <a:pt x="4769572" y="2461846"/>
                    </a:cubicBezTo>
                    <a:cubicBezTo>
                      <a:pt x="4740674" y="2468515"/>
                      <a:pt x="4713301" y="2480604"/>
                      <a:pt x="4685166" y="2489982"/>
                    </a:cubicBezTo>
                    <a:lnTo>
                      <a:pt x="4642963" y="2504049"/>
                    </a:lnTo>
                    <a:cubicBezTo>
                      <a:pt x="4573173" y="2550577"/>
                      <a:pt x="4612712" y="2520232"/>
                      <a:pt x="4530421" y="2602523"/>
                    </a:cubicBezTo>
                    <a:lnTo>
                      <a:pt x="4502286" y="2630659"/>
                    </a:lnTo>
                    <a:cubicBezTo>
                      <a:pt x="4497597" y="2644727"/>
                      <a:pt x="4498703" y="2662377"/>
                      <a:pt x="4488218" y="2672862"/>
                    </a:cubicBezTo>
                    <a:cubicBezTo>
                      <a:pt x="4442375" y="2718705"/>
                      <a:pt x="4380426" y="2742013"/>
                      <a:pt x="4319406" y="2757268"/>
                    </a:cubicBezTo>
                    <a:cubicBezTo>
                      <a:pt x="4121312" y="2806793"/>
                      <a:pt x="4313559" y="2745151"/>
                      <a:pt x="4192797" y="2785403"/>
                    </a:cubicBezTo>
                    <a:cubicBezTo>
                      <a:pt x="4178729" y="2794782"/>
                      <a:pt x="4159973" y="2799471"/>
                      <a:pt x="4150594" y="2813539"/>
                    </a:cubicBezTo>
                    <a:cubicBezTo>
                      <a:pt x="4141203" y="2827625"/>
                      <a:pt x="4122597" y="2953798"/>
                      <a:pt x="4122458" y="2954216"/>
                    </a:cubicBezTo>
                    <a:cubicBezTo>
                      <a:pt x="4117112" y="2970256"/>
                      <a:pt x="4103701" y="2982351"/>
                      <a:pt x="4094323" y="2996419"/>
                    </a:cubicBezTo>
                    <a:cubicBezTo>
                      <a:pt x="4089815" y="3014450"/>
                      <a:pt x="4076278" y="3074709"/>
                      <a:pt x="4066187" y="3094892"/>
                    </a:cubicBezTo>
                    <a:cubicBezTo>
                      <a:pt x="4058626" y="3110015"/>
                      <a:pt x="4045613" y="3121973"/>
                      <a:pt x="4038052" y="3137096"/>
                    </a:cubicBezTo>
                    <a:cubicBezTo>
                      <a:pt x="4031420" y="3150359"/>
                      <a:pt x="4030616" y="3166036"/>
                      <a:pt x="4023984" y="3179299"/>
                    </a:cubicBezTo>
                    <a:cubicBezTo>
                      <a:pt x="4016423" y="3194421"/>
                      <a:pt x="4003410" y="3206380"/>
                      <a:pt x="3995849" y="3221502"/>
                    </a:cubicBezTo>
                    <a:cubicBezTo>
                      <a:pt x="3985756" y="3241688"/>
                      <a:pt x="3972222" y="3301941"/>
                      <a:pt x="3967714" y="3319976"/>
                    </a:cubicBezTo>
                    <a:cubicBezTo>
                      <a:pt x="3972403" y="3395004"/>
                      <a:pt x="3973912" y="3470298"/>
                      <a:pt x="3981781" y="3545059"/>
                    </a:cubicBezTo>
                    <a:cubicBezTo>
                      <a:pt x="3983333" y="3559806"/>
                      <a:pt x="3988648" y="3574299"/>
                      <a:pt x="3995849" y="3587262"/>
                    </a:cubicBezTo>
                    <a:cubicBezTo>
                      <a:pt x="4012271" y="3616821"/>
                      <a:pt x="4033363" y="3643533"/>
                      <a:pt x="4052120" y="3671668"/>
                    </a:cubicBezTo>
                    <a:lnTo>
                      <a:pt x="4080255" y="3713871"/>
                    </a:lnTo>
                    <a:lnTo>
                      <a:pt x="4108391" y="3756074"/>
                    </a:lnTo>
                    <a:cubicBezTo>
                      <a:pt x="4113080" y="3774831"/>
                      <a:pt x="4116902" y="3793826"/>
                      <a:pt x="4122458" y="3812345"/>
                    </a:cubicBezTo>
                    <a:cubicBezTo>
                      <a:pt x="4130980" y="3840752"/>
                      <a:pt x="4143401" y="3867979"/>
                      <a:pt x="4150594" y="3896751"/>
                    </a:cubicBezTo>
                    <a:cubicBezTo>
                      <a:pt x="4168257" y="3967408"/>
                      <a:pt x="4158547" y="3934680"/>
                      <a:pt x="4178729" y="3995225"/>
                    </a:cubicBezTo>
                    <a:cubicBezTo>
                      <a:pt x="4183582" y="4038898"/>
                      <a:pt x="4173656" y="4126216"/>
                      <a:pt x="4220932" y="4164037"/>
                    </a:cubicBezTo>
                    <a:cubicBezTo>
                      <a:pt x="4232511" y="4173300"/>
                      <a:pt x="4249067" y="4173416"/>
                      <a:pt x="4263135" y="4178105"/>
                    </a:cubicBezTo>
                    <a:cubicBezTo>
                      <a:pt x="4272514" y="4187483"/>
                      <a:pt x="4278265" y="4203639"/>
                      <a:pt x="4291271" y="4206240"/>
                    </a:cubicBezTo>
                    <a:cubicBezTo>
                      <a:pt x="4378261" y="4223637"/>
                      <a:pt x="4347323" y="4039829"/>
                      <a:pt x="4347541" y="4037428"/>
                    </a:cubicBezTo>
                    <a:cubicBezTo>
                      <a:pt x="4414583" y="4059775"/>
                      <a:pt x="4424369" y="4049056"/>
                      <a:pt x="4460083" y="4093699"/>
                    </a:cubicBezTo>
                    <a:cubicBezTo>
                      <a:pt x="4470645" y="4106901"/>
                      <a:pt x="4478840" y="4121834"/>
                      <a:pt x="4488218" y="4135902"/>
                    </a:cubicBezTo>
                    <a:cubicBezTo>
                      <a:pt x="4514154" y="4239644"/>
                      <a:pt x="4486283" y="4145455"/>
                      <a:pt x="4530421" y="4248443"/>
                    </a:cubicBezTo>
                    <a:cubicBezTo>
                      <a:pt x="4536262" y="4262073"/>
                      <a:pt x="4535870" y="4278579"/>
                      <a:pt x="4544489" y="4290646"/>
                    </a:cubicBezTo>
                    <a:cubicBezTo>
                      <a:pt x="4559907" y="4312231"/>
                      <a:pt x="4600760" y="4346917"/>
                      <a:pt x="4600760" y="4346917"/>
                    </a:cubicBezTo>
                    <a:cubicBezTo>
                      <a:pt x="4629130" y="4341243"/>
                      <a:pt x="4692602" y="4337832"/>
                      <a:pt x="4713301" y="4304714"/>
                    </a:cubicBezTo>
                    <a:cubicBezTo>
                      <a:pt x="4729019" y="4279565"/>
                      <a:pt x="4741437" y="4220308"/>
                      <a:pt x="4741437" y="4220308"/>
                    </a:cubicBezTo>
                    <a:cubicBezTo>
                      <a:pt x="4746126" y="4192173"/>
                      <a:pt x="4748586" y="4163574"/>
                      <a:pt x="4755504" y="4135902"/>
                    </a:cubicBezTo>
                    <a:cubicBezTo>
                      <a:pt x="4762697" y="4107130"/>
                      <a:pt x="4783640" y="4051496"/>
                      <a:pt x="4783640" y="4051496"/>
                    </a:cubicBezTo>
                    <a:cubicBezTo>
                      <a:pt x="4788329" y="3990536"/>
                      <a:pt x="4790124" y="3929284"/>
                      <a:pt x="4797707" y="3868616"/>
                    </a:cubicBezTo>
                    <a:cubicBezTo>
                      <a:pt x="4799546" y="3853902"/>
                      <a:pt x="4808558" y="3840888"/>
                      <a:pt x="4811775" y="3826412"/>
                    </a:cubicBezTo>
                    <a:cubicBezTo>
                      <a:pt x="4817963" y="3798568"/>
                      <a:pt x="4819655" y="3769850"/>
                      <a:pt x="4825843" y="3742006"/>
                    </a:cubicBezTo>
                    <a:cubicBezTo>
                      <a:pt x="4829060" y="3727530"/>
                      <a:pt x="4829425" y="3710288"/>
                      <a:pt x="4839911" y="3699803"/>
                    </a:cubicBezTo>
                    <a:cubicBezTo>
                      <a:pt x="4850396" y="3689318"/>
                      <a:pt x="4868230" y="3690943"/>
                      <a:pt x="4882114" y="3685736"/>
                    </a:cubicBezTo>
                    <a:cubicBezTo>
                      <a:pt x="5016713" y="3635261"/>
                      <a:pt x="4898845" y="3675469"/>
                      <a:pt x="4994655" y="3643532"/>
                    </a:cubicBezTo>
                    <a:cubicBezTo>
                      <a:pt x="5020826" y="3617362"/>
                      <a:pt x="5033179" y="3608689"/>
                      <a:pt x="5050926" y="3573194"/>
                    </a:cubicBezTo>
                    <a:cubicBezTo>
                      <a:pt x="5057558" y="3559931"/>
                      <a:pt x="5058362" y="3544254"/>
                      <a:pt x="5064994" y="3530991"/>
                    </a:cubicBezTo>
                    <a:cubicBezTo>
                      <a:pt x="5093858" y="3473263"/>
                      <a:pt x="5086373" y="3504265"/>
                      <a:pt x="5121264" y="3460652"/>
                    </a:cubicBezTo>
                    <a:cubicBezTo>
                      <a:pt x="5131826" y="3447450"/>
                      <a:pt x="5136197" y="3429011"/>
                      <a:pt x="5149400" y="3418449"/>
                    </a:cubicBezTo>
                    <a:cubicBezTo>
                      <a:pt x="5160979" y="3409186"/>
                      <a:pt x="5177535" y="3409071"/>
                      <a:pt x="5191603" y="3404382"/>
                    </a:cubicBezTo>
                    <a:cubicBezTo>
                      <a:pt x="5532747" y="3428748"/>
                      <a:pt x="5338584" y="3353927"/>
                      <a:pt x="5402618" y="3460652"/>
                    </a:cubicBezTo>
                    <a:cubicBezTo>
                      <a:pt x="5409442" y="3472025"/>
                      <a:pt x="5421375" y="3479409"/>
                      <a:pt x="5430754" y="3488788"/>
                    </a:cubicBezTo>
                    <a:cubicBezTo>
                      <a:pt x="5435443" y="3507545"/>
                      <a:pt x="5439510" y="3526469"/>
                      <a:pt x="5444821" y="3545059"/>
                    </a:cubicBezTo>
                    <a:cubicBezTo>
                      <a:pt x="5459887" y="3597792"/>
                      <a:pt x="5461962" y="3583062"/>
                      <a:pt x="5472957" y="3643532"/>
                    </a:cubicBezTo>
                    <a:cubicBezTo>
                      <a:pt x="5478888" y="3676155"/>
                      <a:pt x="5480521" y="3709492"/>
                      <a:pt x="5487024" y="3742006"/>
                    </a:cubicBezTo>
                    <a:cubicBezTo>
                      <a:pt x="5489932" y="3756547"/>
                      <a:pt x="5497495" y="3769823"/>
                      <a:pt x="5501092" y="3784209"/>
                    </a:cubicBezTo>
                    <a:cubicBezTo>
                      <a:pt x="5506891" y="3807406"/>
                      <a:pt x="5511524" y="3830915"/>
                      <a:pt x="5515160" y="3854548"/>
                    </a:cubicBezTo>
                    <a:cubicBezTo>
                      <a:pt x="5520909" y="3891914"/>
                      <a:pt x="5521306" y="3930123"/>
                      <a:pt x="5529227" y="3967089"/>
                    </a:cubicBezTo>
                    <a:cubicBezTo>
                      <a:pt x="5535441" y="3996088"/>
                      <a:pt x="5552487" y="4022242"/>
                      <a:pt x="5557363" y="4051496"/>
                    </a:cubicBezTo>
                    <a:cubicBezTo>
                      <a:pt x="5562052" y="4079631"/>
                      <a:pt x="5565837" y="4107932"/>
                      <a:pt x="5571431" y="4135902"/>
                    </a:cubicBezTo>
                    <a:cubicBezTo>
                      <a:pt x="5580264" y="4180066"/>
                      <a:pt x="5586157" y="4194149"/>
                      <a:pt x="5599566" y="4234376"/>
                    </a:cubicBezTo>
                    <a:cubicBezTo>
                      <a:pt x="5604255" y="4285957"/>
                      <a:pt x="5607582" y="4337681"/>
                      <a:pt x="5613634" y="4389120"/>
                    </a:cubicBezTo>
                    <a:cubicBezTo>
                      <a:pt x="5622713" y="4466291"/>
                      <a:pt x="5636163" y="4507372"/>
                      <a:pt x="5655837" y="4586068"/>
                    </a:cubicBezTo>
                    <a:cubicBezTo>
                      <a:pt x="5660526" y="4604825"/>
                      <a:pt x="5663790" y="4623997"/>
                      <a:pt x="5669904" y="4642339"/>
                    </a:cubicBezTo>
                    <a:lnTo>
                      <a:pt x="5698040" y="4726745"/>
                    </a:lnTo>
                    <a:cubicBezTo>
                      <a:pt x="5702729" y="4759570"/>
                      <a:pt x="5706656" y="4792512"/>
                      <a:pt x="5712107" y="4825219"/>
                    </a:cubicBezTo>
                    <a:cubicBezTo>
                      <a:pt x="5726514" y="4911661"/>
                      <a:pt x="5728513" y="4886127"/>
                      <a:pt x="5740243" y="4979963"/>
                    </a:cubicBezTo>
                    <a:cubicBezTo>
                      <a:pt x="5746088" y="5026725"/>
                      <a:pt x="5748805" y="5073837"/>
                      <a:pt x="5754311" y="5120640"/>
                    </a:cubicBezTo>
                    <a:cubicBezTo>
                      <a:pt x="5758185" y="5153571"/>
                      <a:pt x="5763336" y="5186342"/>
                      <a:pt x="5768378" y="5219114"/>
                    </a:cubicBezTo>
                    <a:cubicBezTo>
                      <a:pt x="5772715" y="5247306"/>
                      <a:pt x="5778908" y="5275217"/>
                      <a:pt x="5782446" y="5303520"/>
                    </a:cubicBezTo>
                    <a:cubicBezTo>
                      <a:pt x="5788291" y="5350282"/>
                      <a:pt x="5788767" y="5397712"/>
                      <a:pt x="5796514" y="5444197"/>
                    </a:cubicBezTo>
                    <a:cubicBezTo>
                      <a:pt x="5802871" y="5482339"/>
                      <a:pt x="5824649" y="5556739"/>
                      <a:pt x="5824649" y="5556739"/>
                    </a:cubicBezTo>
                    <a:cubicBezTo>
                      <a:pt x="5819960" y="5725551"/>
                      <a:pt x="5818809" y="5894499"/>
                      <a:pt x="5810581" y="6063176"/>
                    </a:cubicBezTo>
                    <a:cubicBezTo>
                      <a:pt x="5809416" y="6087058"/>
                      <a:pt x="5804909" y="6111126"/>
                      <a:pt x="5796514" y="6133514"/>
                    </a:cubicBezTo>
                    <a:cubicBezTo>
                      <a:pt x="5790577" y="6149345"/>
                      <a:pt x="5777757" y="6161649"/>
                      <a:pt x="5768378" y="6175717"/>
                    </a:cubicBezTo>
                    <a:cubicBezTo>
                      <a:pt x="5763689" y="6189785"/>
                      <a:pt x="5764796" y="6207435"/>
                      <a:pt x="5754311" y="6217920"/>
                    </a:cubicBezTo>
                    <a:cubicBezTo>
                      <a:pt x="5743825" y="6228406"/>
                      <a:pt x="5725370" y="6225356"/>
                      <a:pt x="5712107" y="6231988"/>
                    </a:cubicBezTo>
                    <a:cubicBezTo>
                      <a:pt x="5603021" y="6286531"/>
                      <a:pt x="5733783" y="6238829"/>
                      <a:pt x="5627701" y="6274191"/>
                    </a:cubicBezTo>
                    <a:cubicBezTo>
                      <a:pt x="5557363" y="6269502"/>
                      <a:pt x="5486472" y="6270092"/>
                      <a:pt x="5416686" y="6260123"/>
                    </a:cubicBezTo>
                    <a:cubicBezTo>
                      <a:pt x="5285435" y="6241373"/>
                      <a:pt x="5374518" y="6240041"/>
                      <a:pt x="5290077" y="6203852"/>
                    </a:cubicBezTo>
                    <a:cubicBezTo>
                      <a:pt x="5272306" y="6196236"/>
                      <a:pt x="5252563" y="6194474"/>
                      <a:pt x="5233806" y="6189785"/>
                    </a:cubicBezTo>
                    <a:cubicBezTo>
                      <a:pt x="5207635" y="6163613"/>
                      <a:pt x="5198964" y="6151262"/>
                      <a:pt x="5163467" y="6133514"/>
                    </a:cubicBezTo>
                    <a:cubicBezTo>
                      <a:pt x="5046986" y="6075274"/>
                      <a:pt x="5200004" y="6171939"/>
                      <a:pt x="5079061" y="6091311"/>
                    </a:cubicBezTo>
                    <a:cubicBezTo>
                      <a:pt x="5069683" y="6077243"/>
                      <a:pt x="5058487" y="6064230"/>
                      <a:pt x="5050926" y="6049108"/>
                    </a:cubicBezTo>
                    <a:cubicBezTo>
                      <a:pt x="5039104" y="6025463"/>
                      <a:pt x="5029554" y="5973179"/>
                      <a:pt x="5022791" y="5950634"/>
                    </a:cubicBezTo>
                    <a:cubicBezTo>
                      <a:pt x="5014269" y="5922227"/>
                      <a:pt x="5015626" y="5887199"/>
                      <a:pt x="4994655" y="5866228"/>
                    </a:cubicBezTo>
                    <a:lnTo>
                      <a:pt x="4966520" y="5838092"/>
                    </a:lnTo>
                    <a:cubicBezTo>
                      <a:pt x="4931160" y="5732013"/>
                      <a:pt x="4978858" y="5862768"/>
                      <a:pt x="4924317" y="5753686"/>
                    </a:cubicBezTo>
                    <a:cubicBezTo>
                      <a:pt x="4917685" y="5740423"/>
                      <a:pt x="4916881" y="5724746"/>
                      <a:pt x="4910249" y="5711483"/>
                    </a:cubicBezTo>
                    <a:cubicBezTo>
                      <a:pt x="4902688" y="5696361"/>
                      <a:pt x="4889675" y="5684402"/>
                      <a:pt x="4882114" y="5669280"/>
                    </a:cubicBezTo>
                    <a:cubicBezTo>
                      <a:pt x="4875482" y="5656017"/>
                      <a:pt x="4874678" y="5640340"/>
                      <a:pt x="4868046" y="5627077"/>
                    </a:cubicBezTo>
                    <a:cubicBezTo>
                      <a:pt x="4860485" y="5611955"/>
                      <a:pt x="4846778" y="5600324"/>
                      <a:pt x="4839911" y="5584874"/>
                    </a:cubicBezTo>
                    <a:cubicBezTo>
                      <a:pt x="4788183" y="5468487"/>
                      <a:pt x="4841420" y="5530114"/>
                      <a:pt x="4783640" y="5472332"/>
                    </a:cubicBezTo>
                    <a:cubicBezTo>
                      <a:pt x="4778951" y="5453575"/>
                      <a:pt x="4775128" y="5434581"/>
                      <a:pt x="4769572" y="5416062"/>
                    </a:cubicBezTo>
                    <a:cubicBezTo>
                      <a:pt x="4761050" y="5387656"/>
                      <a:pt x="4750815" y="5359791"/>
                      <a:pt x="4741437" y="5331656"/>
                    </a:cubicBezTo>
                    <a:lnTo>
                      <a:pt x="4713301" y="5247249"/>
                    </a:lnTo>
                    <a:lnTo>
                      <a:pt x="4685166" y="5162843"/>
                    </a:lnTo>
                    <a:cubicBezTo>
                      <a:pt x="4680477" y="5148775"/>
                      <a:pt x="4677729" y="5133903"/>
                      <a:pt x="4671098" y="5120640"/>
                    </a:cubicBezTo>
                    <a:cubicBezTo>
                      <a:pt x="4661720" y="5101883"/>
                      <a:pt x="4651224" y="5083644"/>
                      <a:pt x="4642963" y="5064369"/>
                    </a:cubicBezTo>
                    <a:cubicBezTo>
                      <a:pt x="4637122" y="5050739"/>
                      <a:pt x="4636096" y="5035129"/>
                      <a:pt x="4628895" y="5022166"/>
                    </a:cubicBezTo>
                    <a:cubicBezTo>
                      <a:pt x="4612473" y="4992607"/>
                      <a:pt x="4572624" y="4937760"/>
                      <a:pt x="4572624" y="4937760"/>
                    </a:cubicBezTo>
                    <a:cubicBezTo>
                      <a:pt x="4532775" y="4818206"/>
                      <a:pt x="4588352" y="4963973"/>
                      <a:pt x="4530421" y="4867422"/>
                    </a:cubicBezTo>
                    <a:cubicBezTo>
                      <a:pt x="4522792" y="4854707"/>
                      <a:pt x="4523983" y="4837934"/>
                      <a:pt x="4516354" y="4825219"/>
                    </a:cubicBezTo>
                    <a:cubicBezTo>
                      <a:pt x="4509530" y="4813846"/>
                      <a:pt x="4496504" y="4807440"/>
                      <a:pt x="4488218" y="4797083"/>
                    </a:cubicBezTo>
                    <a:cubicBezTo>
                      <a:pt x="4470522" y="4774963"/>
                      <a:pt x="4458078" y="4742423"/>
                      <a:pt x="4431947" y="4726745"/>
                    </a:cubicBezTo>
                    <a:cubicBezTo>
                      <a:pt x="4419231" y="4719116"/>
                      <a:pt x="4403812" y="4717366"/>
                      <a:pt x="4389744" y="4712677"/>
                    </a:cubicBezTo>
                    <a:cubicBezTo>
                      <a:pt x="4361609" y="4717366"/>
                      <a:pt x="4332398" y="4717725"/>
                      <a:pt x="4305338" y="4726745"/>
                    </a:cubicBezTo>
                    <a:cubicBezTo>
                      <a:pt x="4286878" y="4732898"/>
                      <a:pt x="4247807" y="4765940"/>
                      <a:pt x="4235000" y="4783016"/>
                    </a:cubicBezTo>
                    <a:cubicBezTo>
                      <a:pt x="4214711" y="4810068"/>
                      <a:pt x="4206864" y="4848665"/>
                      <a:pt x="4178729" y="4867422"/>
                    </a:cubicBezTo>
                    <a:lnTo>
                      <a:pt x="4136526" y="4895557"/>
                    </a:lnTo>
                    <a:cubicBezTo>
                      <a:pt x="4103702" y="4994031"/>
                      <a:pt x="4136526" y="4970585"/>
                      <a:pt x="4066187" y="4994031"/>
                    </a:cubicBezTo>
                    <a:cubicBezTo>
                      <a:pt x="4047430" y="4979963"/>
                      <a:pt x="4028996" y="4965456"/>
                      <a:pt x="4009917" y="4951828"/>
                    </a:cubicBezTo>
                    <a:cubicBezTo>
                      <a:pt x="3996159" y="4942001"/>
                      <a:pt x="3979669" y="4935647"/>
                      <a:pt x="3967714" y="4923692"/>
                    </a:cubicBezTo>
                    <a:cubicBezTo>
                      <a:pt x="3918947" y="4874925"/>
                      <a:pt x="3964898" y="4883364"/>
                      <a:pt x="3897375" y="4853354"/>
                    </a:cubicBezTo>
                    <a:cubicBezTo>
                      <a:pt x="3870274" y="4841309"/>
                      <a:pt x="3812969" y="4825219"/>
                      <a:pt x="3812969" y="4825219"/>
                    </a:cubicBezTo>
                    <a:cubicBezTo>
                      <a:pt x="3695738" y="4843976"/>
                      <a:pt x="3577363" y="4856613"/>
                      <a:pt x="3461277" y="4881489"/>
                    </a:cubicBezTo>
                    <a:cubicBezTo>
                      <a:pt x="3444745" y="4885032"/>
                      <a:pt x="3434196" y="4902064"/>
                      <a:pt x="3419074" y="4909625"/>
                    </a:cubicBezTo>
                    <a:cubicBezTo>
                      <a:pt x="3405811" y="4916257"/>
                      <a:pt x="3390939" y="4919003"/>
                      <a:pt x="3376871" y="4923692"/>
                    </a:cubicBezTo>
                    <a:cubicBezTo>
                      <a:pt x="3381560" y="5003409"/>
                      <a:pt x="3382992" y="5083385"/>
                      <a:pt x="3390938" y="5162843"/>
                    </a:cubicBezTo>
                    <a:cubicBezTo>
                      <a:pt x="3392413" y="5177598"/>
                      <a:pt x="3401409" y="5190660"/>
                      <a:pt x="3405006" y="5205046"/>
                    </a:cubicBezTo>
                    <a:cubicBezTo>
                      <a:pt x="3410805" y="5228243"/>
                      <a:pt x="3413887" y="5252044"/>
                      <a:pt x="3419074" y="5275385"/>
                    </a:cubicBezTo>
                    <a:cubicBezTo>
                      <a:pt x="3423268" y="5294259"/>
                      <a:pt x="3428452" y="5312899"/>
                      <a:pt x="3433141" y="5331656"/>
                    </a:cubicBezTo>
                    <a:cubicBezTo>
                      <a:pt x="3428452" y="5359791"/>
                      <a:pt x="3444008" y="5402210"/>
                      <a:pt x="3419074" y="5416062"/>
                    </a:cubicBezTo>
                    <a:cubicBezTo>
                      <a:pt x="3361763" y="5447901"/>
                      <a:pt x="3305786" y="5401497"/>
                      <a:pt x="3264329" y="5373859"/>
                    </a:cubicBezTo>
                    <a:cubicBezTo>
                      <a:pt x="3259640" y="5261317"/>
                      <a:pt x="3280408" y="5144764"/>
                      <a:pt x="3250261" y="5036234"/>
                    </a:cubicBezTo>
                    <a:cubicBezTo>
                      <a:pt x="3241211" y="5003653"/>
                      <a:pt x="3217901" y="5096730"/>
                      <a:pt x="3193991" y="5120640"/>
                    </a:cubicBezTo>
                    <a:lnTo>
                      <a:pt x="3165855" y="5148776"/>
                    </a:lnTo>
                    <a:cubicBezTo>
                      <a:pt x="3115428" y="5300059"/>
                      <a:pt x="3139693" y="5203590"/>
                      <a:pt x="3123652" y="5444197"/>
                    </a:cubicBezTo>
                    <a:cubicBezTo>
                      <a:pt x="3090827" y="5439508"/>
                      <a:pt x="3056126" y="5442032"/>
                      <a:pt x="3025178" y="5430129"/>
                    </a:cubicBezTo>
                    <a:cubicBezTo>
                      <a:pt x="2993618" y="5417990"/>
                      <a:pt x="2940772" y="5373859"/>
                      <a:pt x="2940772" y="5373859"/>
                    </a:cubicBezTo>
                    <a:cubicBezTo>
                      <a:pt x="2800866" y="5583717"/>
                      <a:pt x="2974666" y="5293533"/>
                      <a:pt x="2870434" y="5627077"/>
                    </a:cubicBezTo>
                    <a:cubicBezTo>
                      <a:pt x="2862522" y="5652396"/>
                      <a:pt x="2832920" y="5664591"/>
                      <a:pt x="2814163" y="5683348"/>
                    </a:cubicBezTo>
                    <a:cubicBezTo>
                      <a:pt x="2804784" y="5692726"/>
                      <a:pt x="2798610" y="5707289"/>
                      <a:pt x="2786027" y="5711483"/>
                    </a:cubicBezTo>
                    <a:cubicBezTo>
                      <a:pt x="2712368" y="5736037"/>
                      <a:pt x="2758504" y="5723454"/>
                      <a:pt x="2645351" y="5739619"/>
                    </a:cubicBezTo>
                    <a:cubicBezTo>
                      <a:pt x="2622660" y="5762309"/>
                      <a:pt x="2602391" y="5778899"/>
                      <a:pt x="2589080" y="5809957"/>
                    </a:cubicBezTo>
                    <a:cubicBezTo>
                      <a:pt x="2581464" y="5827728"/>
                      <a:pt x="2585737" y="5850141"/>
                      <a:pt x="2575012" y="5866228"/>
                    </a:cubicBezTo>
                    <a:cubicBezTo>
                      <a:pt x="2565634" y="5880296"/>
                      <a:pt x="2546877" y="5884985"/>
                      <a:pt x="2532809" y="5894363"/>
                    </a:cubicBezTo>
                    <a:cubicBezTo>
                      <a:pt x="2518741" y="5889674"/>
                      <a:pt x="2503321" y="5887925"/>
                      <a:pt x="2490606" y="5880296"/>
                    </a:cubicBezTo>
                    <a:cubicBezTo>
                      <a:pt x="2461334" y="5862733"/>
                      <a:pt x="2456214" y="5841199"/>
                      <a:pt x="2448403" y="5809957"/>
                    </a:cubicBezTo>
                    <a:cubicBezTo>
                      <a:pt x="2442604" y="5786761"/>
                      <a:pt x="2439024" y="5763065"/>
                      <a:pt x="2434335" y="5739619"/>
                    </a:cubicBezTo>
                    <a:cubicBezTo>
                      <a:pt x="2429646" y="5688037"/>
                      <a:pt x="2456891" y="5621498"/>
                      <a:pt x="2420267" y="5584874"/>
                    </a:cubicBezTo>
                    <a:cubicBezTo>
                      <a:pt x="2396357" y="5560964"/>
                      <a:pt x="2335861" y="5641145"/>
                      <a:pt x="2335861" y="5641145"/>
                    </a:cubicBezTo>
                    <a:cubicBezTo>
                      <a:pt x="2298347" y="5697416"/>
                      <a:pt x="2258115" y="5751966"/>
                      <a:pt x="2223320" y="5809957"/>
                    </a:cubicBezTo>
                    <a:cubicBezTo>
                      <a:pt x="2215691" y="5822672"/>
                      <a:pt x="2216881" y="5839444"/>
                      <a:pt x="2209252" y="5852160"/>
                    </a:cubicBezTo>
                    <a:cubicBezTo>
                      <a:pt x="2189941" y="5884346"/>
                      <a:pt x="2172112" y="5883298"/>
                      <a:pt x="2138914" y="5894363"/>
                    </a:cubicBezTo>
                    <a:cubicBezTo>
                      <a:pt x="2115468" y="5889674"/>
                      <a:pt x="2091772" y="5886095"/>
                      <a:pt x="2068575" y="5880296"/>
                    </a:cubicBezTo>
                    <a:cubicBezTo>
                      <a:pt x="2054189" y="5876700"/>
                      <a:pt x="2036857" y="5876713"/>
                      <a:pt x="2026372" y="5866228"/>
                    </a:cubicBezTo>
                    <a:cubicBezTo>
                      <a:pt x="2015887" y="5855743"/>
                      <a:pt x="2019933" y="5836741"/>
                      <a:pt x="2012304" y="5824025"/>
                    </a:cubicBezTo>
                    <a:cubicBezTo>
                      <a:pt x="1992993" y="5791839"/>
                      <a:pt x="1975164" y="5792887"/>
                      <a:pt x="1941966" y="5781822"/>
                    </a:cubicBezTo>
                    <a:cubicBezTo>
                      <a:pt x="1937277" y="5795890"/>
                      <a:pt x="1934530" y="5810762"/>
                      <a:pt x="1927898" y="5824025"/>
                    </a:cubicBezTo>
                    <a:cubicBezTo>
                      <a:pt x="1920337" y="5839147"/>
                      <a:pt x="1906423" y="5850688"/>
                      <a:pt x="1899763" y="5866228"/>
                    </a:cubicBezTo>
                    <a:cubicBezTo>
                      <a:pt x="1845258" y="5993406"/>
                      <a:pt x="1928194" y="5858749"/>
                      <a:pt x="1857560" y="5964702"/>
                    </a:cubicBezTo>
                    <a:cubicBezTo>
                      <a:pt x="1834114" y="5955323"/>
                      <a:pt x="1806095" y="5953343"/>
                      <a:pt x="1787221" y="5936566"/>
                    </a:cubicBezTo>
                    <a:cubicBezTo>
                      <a:pt x="1761948" y="5914101"/>
                      <a:pt x="1730951" y="5852160"/>
                      <a:pt x="1730951" y="5852160"/>
                    </a:cubicBezTo>
                    <a:cubicBezTo>
                      <a:pt x="1726262" y="5805268"/>
                      <a:pt x="1727480" y="5757402"/>
                      <a:pt x="1716883" y="5711483"/>
                    </a:cubicBezTo>
                    <a:cubicBezTo>
                      <a:pt x="1713081" y="5695009"/>
                      <a:pt x="1705150" y="5673381"/>
                      <a:pt x="1688747" y="5669280"/>
                    </a:cubicBezTo>
                    <a:cubicBezTo>
                      <a:pt x="1661075" y="5662362"/>
                      <a:pt x="1632476" y="5678659"/>
                      <a:pt x="1604341" y="5683348"/>
                    </a:cubicBezTo>
                    <a:lnTo>
                      <a:pt x="1519935" y="5809957"/>
                    </a:lnTo>
                    <a:cubicBezTo>
                      <a:pt x="1510557" y="5824025"/>
                      <a:pt x="1497147" y="5836120"/>
                      <a:pt x="1491800" y="5852160"/>
                    </a:cubicBezTo>
                    <a:cubicBezTo>
                      <a:pt x="1458317" y="5952606"/>
                      <a:pt x="1480115" y="5911890"/>
                      <a:pt x="1435529" y="5978769"/>
                    </a:cubicBezTo>
                    <a:cubicBezTo>
                      <a:pt x="1322602" y="5968503"/>
                      <a:pt x="1304732" y="5991692"/>
                      <a:pt x="1238581" y="5936566"/>
                    </a:cubicBezTo>
                    <a:cubicBezTo>
                      <a:pt x="1223298" y="5923830"/>
                      <a:pt x="1210446" y="5908431"/>
                      <a:pt x="1196378" y="5894363"/>
                    </a:cubicBezTo>
                    <a:lnTo>
                      <a:pt x="1168243" y="5809957"/>
                    </a:lnTo>
                    <a:cubicBezTo>
                      <a:pt x="1163554" y="5795889"/>
                      <a:pt x="1157772" y="5782140"/>
                      <a:pt x="1154175" y="5767754"/>
                    </a:cubicBezTo>
                    <a:cubicBezTo>
                      <a:pt x="1149486" y="5748997"/>
                      <a:pt x="1145663" y="5730002"/>
                      <a:pt x="1140107" y="5711483"/>
                    </a:cubicBezTo>
                    <a:cubicBezTo>
                      <a:pt x="1131585" y="5683077"/>
                      <a:pt x="1111972" y="5627077"/>
                      <a:pt x="1111972" y="5627077"/>
                    </a:cubicBezTo>
                    <a:cubicBezTo>
                      <a:pt x="1107283" y="5584874"/>
                      <a:pt x="1103909" y="5542504"/>
                      <a:pt x="1097904" y="5500468"/>
                    </a:cubicBezTo>
                    <a:cubicBezTo>
                      <a:pt x="1094523" y="5476798"/>
                      <a:pt x="1085908" y="5453950"/>
                      <a:pt x="1083837" y="5430129"/>
                    </a:cubicBezTo>
                    <a:cubicBezTo>
                      <a:pt x="1076514" y="5345911"/>
                      <a:pt x="1077092" y="5261129"/>
                      <a:pt x="1069769" y="5176911"/>
                    </a:cubicBezTo>
                    <a:cubicBezTo>
                      <a:pt x="1065090" y="5123109"/>
                      <a:pt x="1044402" y="5072674"/>
                      <a:pt x="1027566" y="5022166"/>
                    </a:cubicBezTo>
                    <a:lnTo>
                      <a:pt x="999431" y="4937760"/>
                    </a:lnTo>
                    <a:lnTo>
                      <a:pt x="999431" y="4783016"/>
                    </a:lnTo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5029200" y="3810000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9" name="Straight Arrow Connector 8"/>
          <p:cNvCxnSpPr/>
          <p:nvPr/>
        </p:nvCxnSpPr>
        <p:spPr>
          <a:xfrm flipH="1" flipV="1">
            <a:off x="4712267" y="3486621"/>
            <a:ext cx="3753144" cy="1407925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21522" y="5249383"/>
            <a:ext cx="77285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মানচিত্রে এই সবুজ রঙের দেশটি হল </a:t>
            </a:r>
          </a:p>
          <a:p>
            <a:pPr algn="ctr"/>
            <a:r>
              <a:rPr lang="bn-IN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বাংলাদেশ। এটা আমাদের জন্মভূমি।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561549" y="398364"/>
            <a:ext cx="5665968" cy="70232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36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ভাল</a:t>
            </a:r>
            <a:r>
              <a:rPr lang="en-US" sz="36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36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36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778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 descr="C:\Users\NAGPS\Desktop\map\Bangladesh_divisions_bn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186895"/>
            <a:ext cx="2947792" cy="4087605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  <p:sp>
        <p:nvSpPr>
          <p:cNvPr id="26" name="TextBox 25"/>
          <p:cNvSpPr txBox="1"/>
          <p:nvPr/>
        </p:nvSpPr>
        <p:spPr>
          <a:xfrm>
            <a:off x="86639" y="5525076"/>
            <a:ext cx="3581400" cy="6463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মানচিত্র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359950" y="5501122"/>
            <a:ext cx="4343400" cy="6463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পতাকা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Animated_Flag_of_Bangladesh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8039" y="1505294"/>
            <a:ext cx="5175336" cy="27056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" name="Rounded Rectangle 5"/>
          <p:cNvSpPr/>
          <p:nvPr/>
        </p:nvSpPr>
        <p:spPr>
          <a:xfrm>
            <a:off x="1526966" y="326520"/>
            <a:ext cx="5665968" cy="70232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 দেখতে পাচ্ছো? </a:t>
            </a:r>
            <a:endParaRPr lang="en-US" sz="36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501</TotalTime>
  <Words>555</Words>
  <Application>Microsoft Office PowerPoint</Application>
  <PresentationFormat>On-screen Show (4:3)</PresentationFormat>
  <Paragraphs>99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SCI Learning</dc:creator>
  <cp:lastModifiedBy>Kawsar Ahamed</cp:lastModifiedBy>
  <cp:revision>107</cp:revision>
  <dcterms:modified xsi:type="dcterms:W3CDTF">2019-09-30T17:54:51Z</dcterms:modified>
</cp:coreProperties>
</file>