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58" r:id="rId4"/>
    <p:sldId id="259" r:id="rId5"/>
    <p:sldId id="27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0" autoAdjust="0"/>
    <p:restoredTop sz="94660"/>
  </p:normalViewPr>
  <p:slideViewPr>
    <p:cSldViewPr>
      <p:cViewPr varScale="1">
        <p:scale>
          <a:sx n="70" d="100"/>
          <a:sy n="70" d="100"/>
        </p:scale>
        <p:origin x="136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8" d="100"/>
        <a:sy n="88" d="100"/>
      </p:scale>
      <p:origin x="0" y="1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08-Sep-18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7772400" cy="1676399"/>
          </a:xfrm>
        </p:spPr>
        <p:txBody>
          <a:bodyPr/>
          <a:lstStyle/>
          <a:p>
            <a:r>
              <a:rPr lang="en-US" sz="9600" dirty="0" smtClean="0">
                <a:latin typeface="Algerian" pitchFamily="82" charset="0"/>
                <a:cs typeface="Times New Roman" pitchFamily="18" charset="0"/>
              </a:rPr>
              <a:t>welcome</a:t>
            </a:r>
            <a:endParaRPr lang="en-US" dirty="0"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 descr="2774824325_09f29bd4c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1752600"/>
            <a:ext cx="6350000" cy="4229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47800"/>
            <a:ext cx="8382000" cy="3733800"/>
          </a:xfrm>
        </p:spPr>
        <p:txBody>
          <a:bodyPr>
            <a:noAutofit/>
          </a:bodyPr>
          <a:lstStyle/>
          <a:p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Abul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kalam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rubel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/>
            </a:r>
            <a:b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</a:b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Assistant Teacher (commerce)</a:t>
            </a:r>
            <a:b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</a:b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Shaheed 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alauddin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 High School </a:t>
            </a:r>
          </a:p>
          <a:p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Mirzapur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, </a:t>
            </a:r>
            <a:r>
              <a:rPr lang="en-US" sz="36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P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akundia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, 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Kishoreganj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 </a:t>
            </a:r>
          </a:p>
          <a:p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Class: Six Time: 40 Minutes</a:t>
            </a:r>
            <a:endParaRPr lang="en-US" sz="32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igh Tower Text" pitchFamily="18" charset="0"/>
              <a:cs typeface="BrahmaputraAMJ" pitchFamily="2" charset="0"/>
            </a:endParaRPr>
          </a:p>
          <a:p>
            <a:r>
              <a:rPr lang="en-US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" pitchFamily="18" charset="0"/>
              </a:rPr>
              <a:t>Contact # 01712276872</a:t>
            </a:r>
            <a:endParaRPr 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doni MT" pitchFamily="18" charset="0"/>
            </a:endParaRPr>
          </a:p>
        </p:txBody>
      </p:sp>
      <p:pic>
        <p:nvPicPr>
          <p:cNvPr id="5" name="Picture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20000" flipH="1" flipV="1">
            <a:off x="7125364" y="444952"/>
            <a:ext cx="1483035" cy="1977380"/>
          </a:xfr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85800" y="514350"/>
            <a:ext cx="39421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Imprint MT Shadow" pitchFamily="82" charset="0"/>
              </a:rPr>
              <a:t>Introduction</a:t>
            </a:r>
            <a:endParaRPr lang="en-US" sz="54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Imprint MT Shadow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9362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685800"/>
            <a:ext cx="7772400" cy="1470025"/>
          </a:xfrm>
        </p:spPr>
        <p:txBody>
          <a:bodyPr>
            <a:normAutofit/>
          </a:bodyPr>
          <a:lstStyle/>
          <a:p>
            <a:r>
              <a:rPr lang="en-US" sz="5400" smtClean="0">
                <a:solidFill>
                  <a:srgbClr val="00B050"/>
                </a:solidFill>
                <a:latin typeface="Algerian" pitchFamily="82" charset="0"/>
                <a:cs typeface="Times New Roman" pitchFamily="18" charset="0"/>
              </a:rPr>
              <a:t>Let’s WATCH </a:t>
            </a:r>
            <a:r>
              <a:rPr lang="en-US" sz="5400" dirty="0" smtClean="0">
                <a:solidFill>
                  <a:srgbClr val="00B050"/>
                </a:solidFill>
                <a:latin typeface="Algerian" pitchFamily="82" charset="0"/>
                <a:cs typeface="Times New Roman" pitchFamily="18" charset="0"/>
              </a:rPr>
              <a:t>a video</a:t>
            </a:r>
            <a:endParaRPr lang="en-US" sz="5400" dirty="0">
              <a:solidFill>
                <a:srgbClr val="00B050"/>
              </a:solidFill>
              <a:latin typeface="Algerian" pitchFamily="82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2057400"/>
            <a:ext cx="6400800" cy="17526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6" name="Object 5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5892159"/>
              </p:ext>
            </p:extLst>
          </p:nvPr>
        </p:nvGraphicFramePr>
        <p:xfrm>
          <a:off x="4114800" y="311467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3114675"/>
                        <a:ext cx="9144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1143000"/>
            <a:ext cx="7696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6600" dirty="0" smtClean="0">
                <a:solidFill>
                  <a:srgbClr val="00B0F0"/>
                </a:solidFill>
                <a:latin typeface="Algerian" pitchFamily="82" charset="0"/>
                <a:cs typeface="Times New Roman" pitchFamily="18" charset="0"/>
              </a:rPr>
              <a:t>The International Mother Language Day-1</a:t>
            </a:r>
            <a:endParaRPr lang="en-US" sz="6600" dirty="0">
              <a:solidFill>
                <a:srgbClr val="00B0F0"/>
              </a:solidFill>
              <a:latin typeface="Algerian" pitchFamily="82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838200"/>
            <a:ext cx="609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B050"/>
                </a:solidFill>
                <a:latin typeface="Algerian" pitchFamily="82" charset="0"/>
                <a:cs typeface="Times New Roman" pitchFamily="18" charset="0"/>
              </a:rPr>
              <a:t>Learning outcomes </a:t>
            </a:r>
            <a:endParaRPr lang="en-US" sz="4000" dirty="0">
              <a:solidFill>
                <a:srgbClr val="00B050"/>
              </a:solidFill>
              <a:latin typeface="Algerian" pitchFamily="82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057400"/>
            <a:ext cx="8077200" cy="340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25000"/>
              </a:lnSpc>
              <a:spcBef>
                <a:spcPct val="20000"/>
              </a:spcBef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After you have studied this lesson, you will be able to-</a:t>
            </a:r>
          </a:p>
          <a:p>
            <a:pPr marL="342900" lvl="0" indent="-342900" algn="just">
              <a:lnSpc>
                <a:spcPct val="125000"/>
              </a:lnSpc>
              <a:spcBef>
                <a:spcPct val="20000"/>
              </a:spcBef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ask and answer some questions.</a:t>
            </a:r>
          </a:p>
          <a:p>
            <a:pPr marL="342900" lvl="0" indent="-342900" algn="just">
              <a:lnSpc>
                <a:spcPct val="125000"/>
              </a:lnSpc>
              <a:spcBef>
                <a:spcPct val="20000"/>
              </a:spcBef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complete a chart.</a:t>
            </a:r>
          </a:p>
          <a:p>
            <a:pPr marL="342900" lvl="0" indent="-342900" algn="just">
              <a:lnSpc>
                <a:spcPct val="125000"/>
              </a:lnSpc>
              <a:spcBef>
                <a:spcPct val="20000"/>
              </a:spcBef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match some words with their meaning.</a:t>
            </a:r>
          </a:p>
          <a:p>
            <a:pPr marL="342900" lvl="0" indent="-342900" algn="just">
              <a:lnSpc>
                <a:spcPct val="125000"/>
              </a:lnSpc>
              <a:spcBef>
                <a:spcPct val="20000"/>
              </a:spcBef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write answer to some questions.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381000"/>
            <a:ext cx="5257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70C0"/>
                </a:solidFill>
                <a:latin typeface="Algerian" pitchFamily="82" charset="0"/>
                <a:cs typeface="Times New Roman" pitchFamily="18" charset="0"/>
              </a:rPr>
              <a:t>New words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Tribute=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Tri +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bute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= tribute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img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5611" y="2438400"/>
            <a:ext cx="7412778" cy="3276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8600" y="5791200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An act of showing respect</a:t>
            </a:r>
            <a:endParaRPr lang="en-US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9000" y="6172200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We pay 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tribute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to the language martyrs.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67 0.08195 L 0.25 -0.69583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00" y="-38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833 -0.62222 " pathEditMode="relative" ptsTypes="AA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33400"/>
            <a:ext cx="6629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Movement=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Move  + 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ment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= movement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76600" y="6096000"/>
            <a:ext cx="563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Our language 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movement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took place in 1952.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hqdefaul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38400" y="1981200"/>
            <a:ext cx="4876800" cy="365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57912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revoluti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on</a:t>
            </a:r>
            <a:endParaRPr lang="en-US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5 -0.01597 L 0.2 -0.7604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00" y="-37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 -0.01134 L -0.30834 -0.67801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00" y="-33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5" grpId="0"/>
      <p:bldP spid="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457200"/>
            <a:ext cx="75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Procession=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Pro   +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+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ssion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= procession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00400" y="5867400"/>
            <a:ext cx="579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students brought out a </a:t>
            </a: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procession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5867400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 number of people moving in an orderly way</a:t>
            </a:r>
            <a:endParaRPr lang="en-US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99037192.vtPoS0QI.DhakaJan080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1981200"/>
            <a:ext cx="5729324" cy="381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5 -0.03356 L 0.27084 -0.7891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00" y="-37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7153 L -0.2 -0.67153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0" y="-3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609600"/>
            <a:ext cx="640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declaration=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Dec   +  la  +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ra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+  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tion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=declaration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541020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announcement</a:t>
            </a:r>
            <a:endParaRPr lang="en-US" sz="2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6019800"/>
            <a:ext cx="8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Sheikh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Mujib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made the 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declaration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of our independence.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bangabandh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2180559"/>
            <a:ext cx="7696200" cy="31097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26 -0.02662 L 0.29826 -0.6932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00" y="-33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11111E-6 L -0.0382 -0.65555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0" y="-32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98407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228600"/>
            <a:ext cx="7543800" cy="45884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3400" y="4724400"/>
            <a:ext cx="5943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Talk about the picture.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What is the picture about?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Where do you think it is?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Why was it built?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1371600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Read the text in your book and complete the following  chart.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524000" y="3048000"/>
          <a:ext cx="6096000" cy="156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41910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Time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What happened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1947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Times New Roman" pitchFamily="18" charset="0"/>
                          <a:cs typeface="Times New Roman" pitchFamily="18" charset="0"/>
                        </a:rPr>
                        <a:t>1948</a:t>
                      </a:r>
                      <a:endParaRPr lang="en-US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1952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33400"/>
            <a:ext cx="8229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B050"/>
                </a:solidFill>
                <a:latin typeface="Algerian" pitchFamily="82" charset="0"/>
                <a:cs typeface="Times New Roman" pitchFamily="18" charset="0"/>
              </a:rPr>
              <a:t>Group work</a:t>
            </a:r>
          </a:p>
          <a:p>
            <a:pPr algn="just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Match the following words with their meaning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524000" y="3048000"/>
          <a:ext cx="60960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4038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Words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Meaning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Tribute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A number of people moving in an orderly way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Climax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To refuse to</a:t>
                      </a:r>
                      <a:r>
                        <a:rPr lang="en-US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obey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Outlaw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To ban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defy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An act of showing respect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procession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The most exciting point of time</a:t>
                      </a:r>
                      <a:endParaRPr lang="en-US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219200"/>
            <a:ext cx="8382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00B050"/>
                </a:solidFill>
                <a:latin typeface="Algerian" pitchFamily="82" charset="0"/>
                <a:cs typeface="Times New Roman" pitchFamily="18" charset="0"/>
              </a:rPr>
              <a:t>Evaluation</a:t>
            </a:r>
          </a:p>
          <a:p>
            <a:pPr algn="ctr"/>
            <a:endParaRPr lang="en-US" sz="4800" dirty="0" smtClean="0">
              <a:solidFill>
                <a:srgbClr val="00B050"/>
              </a:solidFill>
              <a:latin typeface="Algerian" pitchFamily="82" charset="0"/>
              <a:cs typeface="Times New Roman" pitchFamily="18" charset="0"/>
            </a:endParaRPr>
          </a:p>
          <a:p>
            <a:pPr marL="457200" indent="-457200" algn="just">
              <a:buAutoNum type="arabicPeriod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Why do we observe 21 February as the International Mother Language Day?</a:t>
            </a:r>
          </a:p>
          <a:p>
            <a:pPr marL="457200" indent="-457200" algn="just">
              <a:buAutoNum type="arabicPeriod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What happened when Urdu was declared as the only official language of Pakistan?</a:t>
            </a:r>
          </a:p>
          <a:p>
            <a:pPr marL="457200" indent="-457200" algn="just">
              <a:buAutoNum type="arabicPeriod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What happened on 21 February 1952?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1600200"/>
            <a:ext cx="4724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00B050"/>
                </a:solidFill>
                <a:latin typeface="Algerian" pitchFamily="82" charset="0"/>
              </a:rPr>
              <a:t>Home work</a:t>
            </a:r>
            <a:endParaRPr lang="en-US" sz="4400" dirty="0">
              <a:solidFill>
                <a:srgbClr val="00B050"/>
              </a:solidFill>
              <a:latin typeface="Algerian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2971800"/>
            <a:ext cx="7543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Write a paragraph on how you observed the International Mother Language Day in your school this year.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990600" y="457200"/>
            <a:ext cx="7848600" cy="147002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lgerian" pitchFamily="82" charset="0"/>
                <a:ea typeface="+mj-ea"/>
                <a:cs typeface="Times New Roman" pitchFamily="18" charset="0"/>
              </a:rPr>
              <a:t>Thanks</a:t>
            </a:r>
            <a:endParaRPr kumimoji="0" lang="en-US" sz="8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lgerian" pitchFamily="82" charset="0"/>
              <a:ea typeface="+mj-ea"/>
              <a:cs typeface="Times New Roman" pitchFamily="18" charset="0"/>
            </a:endParaRPr>
          </a:p>
        </p:txBody>
      </p:sp>
      <p:pic>
        <p:nvPicPr>
          <p:cNvPr id="3" name="Picture 2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2286000"/>
            <a:ext cx="6540500" cy="365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280</Words>
  <Application>Microsoft Office PowerPoint</Application>
  <PresentationFormat>On-screen Show (4:3)</PresentationFormat>
  <Paragraphs>63</Paragraphs>
  <Slides>15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Algerian</vt:lpstr>
      <vt:lpstr>Arial</vt:lpstr>
      <vt:lpstr>Bodoni MT</vt:lpstr>
      <vt:lpstr>BrahmaputraAMJ</vt:lpstr>
      <vt:lpstr>Calibri</vt:lpstr>
      <vt:lpstr>High Tower Text</vt:lpstr>
      <vt:lpstr>Imprint MT Shadow</vt:lpstr>
      <vt:lpstr>Times New Roman</vt:lpstr>
      <vt:lpstr>Office Theme</vt:lpstr>
      <vt:lpstr>Package</vt:lpstr>
      <vt:lpstr>welcome</vt:lpstr>
      <vt:lpstr>Introduction</vt:lpstr>
      <vt:lpstr>Let’s WATCH a video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Amit Computers</dc:creator>
  <cp:lastModifiedBy>Windows User</cp:lastModifiedBy>
  <cp:revision>56</cp:revision>
  <dcterms:created xsi:type="dcterms:W3CDTF">2006-08-16T00:00:00Z</dcterms:created>
  <dcterms:modified xsi:type="dcterms:W3CDTF">2018-09-08T17:57:59Z</dcterms:modified>
</cp:coreProperties>
</file>