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0" r:id="rId2"/>
    <p:sldId id="277" r:id="rId3"/>
    <p:sldId id="262" r:id="rId4"/>
    <p:sldId id="257" r:id="rId5"/>
    <p:sldId id="276" r:id="rId6"/>
    <p:sldId id="259" r:id="rId7"/>
    <p:sldId id="258" r:id="rId8"/>
    <p:sldId id="269" r:id="rId9"/>
    <p:sldId id="270" r:id="rId10"/>
    <p:sldId id="271" r:id="rId11"/>
    <p:sldId id="273" r:id="rId12"/>
    <p:sldId id="272" r:id="rId13"/>
    <p:sldId id="275" r:id="rId14"/>
    <p:sldId id="274" r:id="rId15"/>
    <p:sldId id="265" r:id="rId16"/>
    <p:sldId id="268" r:id="rId17"/>
    <p:sldId id="26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17D9B-9D22-48B7-91BE-4E7405FF06D5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B10CB-BE17-4E2C-AC17-5DACAB7A89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706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B10CB-BE17-4E2C-AC17-5DACAB7A89D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818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B10CB-BE17-4E2C-AC17-5DACAB7A89D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324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1.wmf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9.jpeg"/><Relationship Id="rId4" Type="http://schemas.openxmlformats.org/officeDocument/2006/relationships/image" Target="../media/image23.jpeg"/><Relationship Id="rId9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533400" y="152400"/>
            <a:ext cx="8229600" cy="24384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welcome</a:t>
            </a:r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D:\Md.Omar ali ID-19-bach-4-C-3\Group-01\picture\roses-637.jpg"/>
          <p:cNvPicPr>
            <a:picLocks noChangeAspect="1" noChangeArrowheads="1"/>
          </p:cNvPicPr>
          <p:nvPr/>
        </p:nvPicPr>
        <p:blipFill>
          <a:blip r:embed="rId2"/>
          <a:srcRect r="50000"/>
          <a:stretch>
            <a:fillRect/>
          </a:stretch>
        </p:blipFill>
        <p:spPr bwMode="auto">
          <a:xfrm>
            <a:off x="1981200" y="3581400"/>
            <a:ext cx="2540000" cy="2667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3" descr="D:\Md.Omar ali ID-19-bach-4-C-3\Group-01\picture\roses-637.jpg"/>
          <p:cNvPicPr>
            <a:picLocks noChangeAspect="1" noChangeArrowheads="1"/>
          </p:cNvPicPr>
          <p:nvPr/>
        </p:nvPicPr>
        <p:blipFill>
          <a:blip r:embed="rId2"/>
          <a:srcRect l="46500" r="500"/>
          <a:stretch>
            <a:fillRect/>
          </a:stretch>
        </p:blipFill>
        <p:spPr bwMode="auto">
          <a:xfrm>
            <a:off x="4495800" y="3581400"/>
            <a:ext cx="2692400" cy="2667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47800"/>
            <a:ext cx="8382000" cy="373380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Abul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kalam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rubel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/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Assistant Teacher (commerce)</a:t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Shaheed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alauddin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High School </a:t>
            </a:r>
          </a:p>
          <a:p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Mirzapur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P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akundia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,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Kishoreganj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</a:p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Class: Six Time: 40 Minutes</a:t>
            </a:r>
            <a:endParaRPr lang="en-US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igh Tower Text" pitchFamily="18" charset="0"/>
              <a:cs typeface="BrahmaputraAMJ" pitchFamily="2" charset="0"/>
            </a:endParaRPr>
          </a:p>
          <a:p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itchFamily="18" charset="0"/>
              </a:rPr>
              <a:t>Contact # 01712276872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" pitchFamily="18" charset="0"/>
            </a:endParaRPr>
          </a:p>
        </p:txBody>
      </p:sp>
      <p:pic>
        <p:nvPicPr>
          <p:cNvPr id="5" name="Picture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20000" flipH="1" flipV="1">
            <a:off x="7125364" y="444952"/>
            <a:ext cx="1483035" cy="197738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514350"/>
            <a:ext cx="39421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rint MT Shadow" pitchFamily="82" charset="0"/>
              </a:rPr>
              <a:t>Introduction</a:t>
            </a:r>
            <a:endParaRPr lang="en-US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Imprint MT Shadow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548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28600" y="0"/>
            <a:ext cx="8686800" cy="647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Microsoft Sans Serif" pitchFamily="34" charset="0"/>
                <a:cs typeface="Microsoft Sans Serif" pitchFamily="34" charset="0"/>
              </a:rPr>
              <a:t>	</a:t>
            </a:r>
            <a:endParaRPr lang="en-US" sz="4800" dirty="0" smtClean="0">
              <a:solidFill>
                <a:srgbClr val="9900CC"/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/>
            <a:r>
              <a:rPr lang="en-US" sz="8800" dirty="0" smtClean="0">
                <a:solidFill>
                  <a:schemeClr val="bg2">
                    <a:lumMod val="1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Class- Six</a:t>
            </a:r>
            <a:endParaRPr lang="en-US" sz="6000" dirty="0" smtClean="0">
              <a:solidFill>
                <a:schemeClr val="bg2">
                  <a:lumMod val="10000"/>
                </a:schemeClr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/>
            <a:r>
              <a:rPr lang="en-US" sz="4400" dirty="0" smtClean="0">
                <a:solidFill>
                  <a:srgbClr val="CC3300"/>
                </a:solidFill>
                <a:latin typeface="Microsoft Sans Serif" pitchFamily="34" charset="0"/>
                <a:cs typeface="Microsoft Sans Serif" pitchFamily="34" charset="0"/>
              </a:rPr>
              <a:t>Subject:</a:t>
            </a:r>
            <a:r>
              <a:rPr lang="en-US" sz="3200" dirty="0" smtClean="0">
                <a:latin typeface="Microsoft Sans Serif" pitchFamily="34" charset="0"/>
                <a:cs typeface="Microsoft Sans Serif" pitchFamily="34" charset="0"/>
              </a:rPr>
              <a:t>-</a:t>
            </a:r>
            <a:r>
              <a:rPr lang="en-US" sz="3600" dirty="0" smtClean="0">
                <a:solidFill>
                  <a:srgbClr val="660066"/>
                </a:solidFill>
                <a:latin typeface="Microsoft Sans Serif" pitchFamily="34" charset="0"/>
                <a:cs typeface="Microsoft Sans Serif" pitchFamily="34" charset="0"/>
              </a:rPr>
              <a:t>English  2</a:t>
            </a:r>
            <a:r>
              <a:rPr lang="en-US" sz="3600" baseline="30000" dirty="0" smtClean="0">
                <a:solidFill>
                  <a:srgbClr val="660066"/>
                </a:solidFill>
                <a:latin typeface="Microsoft Sans Serif" pitchFamily="34" charset="0"/>
                <a:cs typeface="Microsoft Sans Serif" pitchFamily="34" charset="0"/>
              </a:rPr>
              <a:t>nd</a:t>
            </a:r>
            <a:r>
              <a:rPr lang="en-US" sz="3600" dirty="0" smtClean="0">
                <a:solidFill>
                  <a:srgbClr val="660066"/>
                </a:solidFill>
                <a:latin typeface="Microsoft Sans Serif" pitchFamily="34" charset="0"/>
                <a:cs typeface="Microsoft Sans Serif" pitchFamily="34" charset="0"/>
              </a:rPr>
              <a:t> paper</a:t>
            </a:r>
            <a:endParaRPr lang="en-US" sz="3200" dirty="0" smtClean="0">
              <a:solidFill>
                <a:srgbClr val="660066"/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/>
            <a:r>
              <a:rPr lang="en-US" sz="4800" dirty="0" smtClean="0">
                <a:solidFill>
                  <a:srgbClr val="9900CC"/>
                </a:solidFill>
                <a:latin typeface="Microsoft Sans Serif" pitchFamily="34" charset="0"/>
                <a:cs typeface="Microsoft Sans Serif" pitchFamily="34" charset="0"/>
              </a:rPr>
              <a:t>Lesson:</a:t>
            </a:r>
            <a:r>
              <a:rPr lang="en-US" sz="3200" dirty="0" smtClean="0">
                <a:solidFill>
                  <a:srgbClr val="9900CC"/>
                </a:solidFill>
                <a:latin typeface="Microsoft Sans Serif" pitchFamily="34" charset="0"/>
                <a:cs typeface="Microsoft Sans Serif" pitchFamily="34" charset="0"/>
              </a:rPr>
              <a:t> </a:t>
            </a:r>
            <a:r>
              <a:rPr lang="en-US" sz="5400" dirty="0" smtClean="0">
                <a:solidFill>
                  <a:srgbClr val="FF0066"/>
                </a:solidFill>
                <a:latin typeface="Microsoft Sans Serif" pitchFamily="34" charset="0"/>
                <a:cs typeface="Microsoft Sans Serif" pitchFamily="34" charset="0"/>
              </a:rPr>
              <a:t>preposition</a:t>
            </a:r>
            <a:endParaRPr lang="en-US" sz="4400" dirty="0">
              <a:solidFill>
                <a:srgbClr val="FF0066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/>
          <p:cNvSpPr/>
          <p:nvPr/>
        </p:nvSpPr>
        <p:spPr>
          <a:xfrm>
            <a:off x="2057400" y="152400"/>
            <a:ext cx="5486400" cy="1524000"/>
          </a:xfrm>
          <a:prstGeom prst="flowChartAlternateProcess">
            <a:avLst/>
          </a:prstGeom>
          <a:solidFill>
            <a:srgbClr val="00B05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After Lesson</a:t>
            </a:r>
            <a:endParaRPr lang="en-US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295400" y="2286000"/>
            <a:ext cx="7543800" cy="14478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Students will be able to use the preposition in sentence</a:t>
            </a:r>
            <a:endParaRPr lang="en-US" sz="2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71600" y="4114800"/>
            <a:ext cx="7467600" cy="1828800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Students will be able to find out               the preposition from passage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6599272"/>
              </p:ext>
            </p:extLst>
          </p:nvPr>
        </p:nvGraphicFramePr>
        <p:xfrm>
          <a:off x="4114800" y="3071813"/>
          <a:ext cx="914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name="Packager Shell Object" showAsIcon="1" r:id="rId3" imgW="914400" imgH="714240" progId="Package">
                  <p:embed/>
                </p:oleObj>
              </mc:Choice>
              <mc:Fallback>
                <p:oleObj name="Packager Shell Object" showAsIcon="1" r:id="rId3" imgW="914400" imgH="714240" progId="Package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071813"/>
                        <a:ext cx="9144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E:\Program Files\Microsoft Office\MEDIA\CAGCAT10\j023307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838200"/>
            <a:ext cx="2961992" cy="1484768"/>
          </a:xfrm>
          <a:prstGeom prst="rect">
            <a:avLst/>
          </a:prstGeom>
          <a:noFill/>
        </p:spPr>
      </p:pic>
      <p:pic>
        <p:nvPicPr>
          <p:cNvPr id="1030" name="Picture 6" descr="E:\Program Files\Microsoft Office\MEDIA\CAGCAT10\j0240719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533400"/>
            <a:ext cx="1164031" cy="1826971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0" y="2590800"/>
            <a:ext cx="4267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Doctor goes </a:t>
            </a:r>
            <a:r>
              <a:rPr lang="en-US" sz="28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---- 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hospital.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343400" y="2590800"/>
            <a:ext cx="48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The plane flies</a:t>
            </a:r>
            <a:r>
              <a:rPr lang="en-US" sz="3200" baseline="-25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--------- </a:t>
            </a:r>
            <a:r>
              <a:rPr lang="en-US" sz="3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the sky.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29" name="Picture 28" descr="index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581400"/>
            <a:ext cx="3251198" cy="2133600"/>
          </a:xfrm>
          <a:prstGeom prst="rect">
            <a:avLst/>
          </a:prstGeom>
        </p:spPr>
      </p:pic>
      <p:pic>
        <p:nvPicPr>
          <p:cNvPr id="32" name="Picture 31" descr="index111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352800"/>
            <a:ext cx="2514600" cy="2514600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 rot="10800000" flipV="1">
            <a:off x="152952" y="6049061"/>
            <a:ext cx="3809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The men sit</a:t>
            </a:r>
            <a:r>
              <a:rPr lang="en-US" sz="2800" baseline="-250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-----  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bench.</a:t>
            </a:r>
            <a:endParaRPr lang="en-US" sz="1600" dirty="0">
              <a:solidFill>
                <a:srgbClr val="FF00FF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 rot="10800000" flipV="1">
            <a:off x="4267200" y="6051443"/>
            <a:ext cx="44957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They look</a:t>
            </a:r>
            <a:r>
              <a:rPr lang="en-US" sz="3200" baseline="-25000" dirty="0" smtClean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---  </a:t>
            </a:r>
            <a:r>
              <a:rPr lang="en-US" sz="3200" dirty="0" smtClean="0">
                <a:solidFill>
                  <a:srgbClr val="9900CC"/>
                </a:solidFill>
                <a:latin typeface="Times New Roman" pitchFamily="18" charset="0"/>
                <a:cs typeface="Times New Roman" pitchFamily="18" charset="0"/>
              </a:rPr>
              <a:t>the scenery.</a:t>
            </a:r>
            <a:endParaRPr lang="en-US" dirty="0">
              <a:solidFill>
                <a:srgbClr val="9900CC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28800" y="2590800"/>
            <a:ext cx="457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925028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934200" y="2590800"/>
            <a:ext cx="762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over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05000" y="598857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943600" y="6019800"/>
            <a:ext cx="457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10" grpId="0" animBg="1"/>
      <p:bldP spid="13" grpId="0" animBg="1"/>
      <p:bldP spid="15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457200" y="304800"/>
            <a:ext cx="8001000" cy="6172200"/>
          </a:xfrm>
          <a:prstGeom prst="flowChartPunchedTape">
            <a:avLst/>
          </a:prstGeom>
          <a:solidFill>
            <a:schemeClr val="accent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To, Over, on, at, in, by, with,   </a:t>
            </a:r>
          </a:p>
          <a:p>
            <a:pPr algn="ctr"/>
            <a:r>
              <a:rPr lang="en-US" sz="4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These word are preposition.</a:t>
            </a:r>
          </a:p>
          <a:p>
            <a:pPr algn="ctr"/>
            <a:r>
              <a:rPr lang="en-US" sz="4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Lets go we discuss about preposition.  </a:t>
            </a:r>
            <a:endParaRPr lang="en-US" sz="4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38200" y="1371600"/>
            <a:ext cx="7010400" cy="52578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648200" y="3886200"/>
            <a:ext cx="762000" cy="1588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Flowchart: Terminator 10"/>
          <p:cNvSpPr/>
          <p:nvPr/>
        </p:nvSpPr>
        <p:spPr>
          <a:xfrm>
            <a:off x="5638800" y="3657600"/>
            <a:ext cx="1905000" cy="533400"/>
          </a:xfrm>
          <a:prstGeom prst="flowChartTermina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Before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Flowchart: Terminator 11"/>
          <p:cNvSpPr/>
          <p:nvPr/>
        </p:nvSpPr>
        <p:spPr>
          <a:xfrm>
            <a:off x="2895600" y="3733800"/>
            <a:ext cx="1600200" cy="457200"/>
          </a:xfrm>
          <a:prstGeom prst="flowChartTerminator">
            <a:avLst/>
          </a:prstGeom>
          <a:solidFill>
            <a:srgbClr val="FFFF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Pre</a:t>
            </a:r>
            <a:endParaRPr lang="en-US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Flowchart: Terminator 12"/>
          <p:cNvSpPr/>
          <p:nvPr/>
        </p:nvSpPr>
        <p:spPr>
          <a:xfrm>
            <a:off x="2514600" y="4343400"/>
            <a:ext cx="2133600" cy="685800"/>
          </a:xfrm>
          <a:prstGeom prst="flowChartTerminator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position</a:t>
            </a:r>
            <a:endParaRPr lang="en-US" sz="2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724400" y="46482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6" name="Flowchart: Terminator 15"/>
          <p:cNvSpPr/>
          <p:nvPr/>
        </p:nvSpPr>
        <p:spPr>
          <a:xfrm>
            <a:off x="5715000" y="4419600"/>
            <a:ext cx="1752600" cy="609600"/>
          </a:xfrm>
          <a:prstGeom prst="flowChartTerminator">
            <a:avLst/>
          </a:prstGeom>
          <a:solidFill>
            <a:srgbClr val="FF0066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place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lowchart: Terminator 8"/>
          <p:cNvSpPr/>
          <p:nvPr/>
        </p:nvSpPr>
        <p:spPr>
          <a:xfrm>
            <a:off x="1447800" y="5029200"/>
            <a:ext cx="6172200" cy="1371600"/>
          </a:xfrm>
          <a:prstGeom prst="flowChartTerminator">
            <a:avLst/>
          </a:prstGeom>
          <a:blipFill>
            <a:blip r:embed="rId2"/>
            <a:tile tx="0" ty="0" sx="100000" sy="100000" flip="none" algn="tl"/>
          </a:blipFill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Preposition is called that which sit before noun or pronoun</a:t>
            </a:r>
            <a:endParaRPr lang="en-US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47800" y="1600200"/>
            <a:ext cx="579120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What's</a:t>
            </a:r>
            <a:r>
              <a:rPr lang="en-US" sz="28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preposition?</a:t>
            </a:r>
            <a:endParaRPr lang="en-US" sz="6600" baseline="30000" dirty="0" smtClean="0">
              <a:solidFill>
                <a:schemeClr val="accent6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Preposition means</a:t>
            </a:r>
            <a:endParaRPr lang="en-US" sz="6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d.Omar ali ID-19-bach-4-C-3\Group-01\picture\bangladesh Cricket tea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2743200" cy="2209800"/>
          </a:xfrm>
          <a:prstGeom prst="rect">
            <a:avLst/>
          </a:prstGeom>
          <a:noFill/>
        </p:spPr>
      </p:pic>
      <p:pic>
        <p:nvPicPr>
          <p:cNvPr id="1027" name="Picture 3" descr="E:\Program Files\Microsoft Office\MEDIA\CAGCAT10\j0090070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52401"/>
            <a:ext cx="3124200" cy="1981200"/>
          </a:xfrm>
          <a:prstGeom prst="rect">
            <a:avLst/>
          </a:prstGeom>
          <a:noFill/>
        </p:spPr>
      </p:pic>
      <p:pic>
        <p:nvPicPr>
          <p:cNvPr id="1030" name="Picture 6" descr="E:\Program Files\Microsoft Office\MEDIA\CAGCAT10\j0186348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276600"/>
            <a:ext cx="2667000" cy="2590800"/>
          </a:xfrm>
          <a:prstGeom prst="rect">
            <a:avLst/>
          </a:prstGeom>
          <a:noFill/>
        </p:spPr>
      </p:pic>
      <p:pic>
        <p:nvPicPr>
          <p:cNvPr id="1032" name="Picture 8" descr="E:\Program Files\Microsoft Office\MEDIA\CAGCAT10\j0195384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800" y="3048000"/>
            <a:ext cx="3022599" cy="27432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52400" y="2438400"/>
            <a:ext cx="38862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They are enjoying----- their  proud.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95800" y="2209800"/>
            <a:ext cx="4495800" cy="68580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 is looking ----- binocular.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6019800"/>
            <a:ext cx="4724400" cy="685800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She is going---- office -------foot.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0" y="5943600"/>
            <a:ext cx="3657600" cy="762000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She is making lesson plan ------- her class.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667000" y="3962400"/>
            <a:ext cx="3782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D:\Md.Omar ali ID-19-bach-4-C-3\Group-01\picture\sakibb201103181300461086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657600"/>
            <a:ext cx="3657600" cy="2057400"/>
          </a:xfrm>
          <a:prstGeom prst="rect">
            <a:avLst/>
          </a:prstGeom>
          <a:noFill/>
        </p:spPr>
      </p:pic>
      <p:sp>
        <p:nvSpPr>
          <p:cNvPr id="7" name="Flowchart: Terminator 6"/>
          <p:cNvSpPr/>
          <p:nvPr/>
        </p:nvSpPr>
        <p:spPr>
          <a:xfrm>
            <a:off x="304800" y="5791200"/>
            <a:ext cx="3810000" cy="838200"/>
          </a:xfrm>
          <a:prstGeom prst="flowChartTermina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The lady crying----- any reason.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pic>
        <p:nvPicPr>
          <p:cNvPr id="1026" name="Picture 2" descr="D:\Picture of IT 06\our picture\family-fu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4038600"/>
            <a:ext cx="2971800" cy="1752600"/>
          </a:xfrm>
          <a:prstGeom prst="rect">
            <a:avLst/>
          </a:prstGeom>
          <a:noFill/>
        </p:spPr>
      </p:pic>
      <p:sp>
        <p:nvSpPr>
          <p:cNvPr id="9" name="Flowchart: Terminator 8"/>
          <p:cNvSpPr/>
          <p:nvPr/>
        </p:nvSpPr>
        <p:spPr>
          <a:xfrm>
            <a:off x="4419600" y="5867400"/>
            <a:ext cx="4572000" cy="838200"/>
          </a:xfrm>
          <a:prstGeom prst="flowChartTerminator">
            <a:avLst/>
          </a:prstGeom>
          <a:solidFill>
            <a:srgbClr val="92D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The children are walking----- their mother.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" name="Picture 2" descr="E:\Program Files\Microsoft Office\MEDIA\CAGCAT10\j0233018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3657600" cy="259080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152400" y="2895600"/>
            <a:ext cx="3733800" cy="6096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They are discussing---- a matter.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D:\Md.Omar ali ID-19-bach-4-C-3\Group-01\BCB_players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152400"/>
            <a:ext cx="4191000" cy="28194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1" name="Rectangle 10"/>
          <p:cNvSpPr/>
          <p:nvPr/>
        </p:nvSpPr>
        <p:spPr>
          <a:xfrm>
            <a:off x="4495800" y="3124200"/>
            <a:ext cx="4343400" cy="76200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Asrful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sat --------</a:t>
            </a:r>
            <a:r>
              <a:rPr lang="en-US" sz="2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Tamim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Program Files\Microsoft Office\MEDIA\CAGCAT10\j0293828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1"/>
            <a:ext cx="2971800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D:\Md.Omar ali ID-19-bach-4-C-3\Group-01\picture\2011_0114_bangladesh_students_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52400"/>
            <a:ext cx="3733800" cy="18288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181600" y="2209800"/>
            <a:ext cx="3733800" cy="6858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students walk ----- field.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2057400"/>
            <a:ext cx="3886200" cy="45720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Rain falls ----- the sky.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3" descr="D:\Md.Omar ali ID-19-bach-4-C-3\Group-01\picture\Bangladeshi_kid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81600" y="3048000"/>
            <a:ext cx="3657600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ectangle 8"/>
          <p:cNvSpPr/>
          <p:nvPr/>
        </p:nvSpPr>
        <p:spPr>
          <a:xfrm>
            <a:off x="5029200" y="6019800"/>
            <a:ext cx="3886200" cy="609600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 are looking----the blackboard.</a:t>
            </a:r>
            <a:endParaRPr lang="en-US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D:\Md.Omar ali ID-19-bach-4-C-3\Group-01\picture\front-b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52400" y="2743200"/>
            <a:ext cx="4343400" cy="26670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304800" y="5638800"/>
            <a:ext cx="4191000" cy="914400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They get their result----- internet so they enjoying</a:t>
            </a:r>
            <a:r>
              <a:rPr lang="en-US" sz="32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 descr="D:\Md.Omar ali ID-19-bach-4-C-3\Group-01\picture\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227" y="152401"/>
            <a:ext cx="3879173" cy="20573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228600" y="2362200"/>
            <a:ext cx="3733800" cy="8382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flower floats </a:t>
            </a:r>
            <a:r>
              <a:rPr lang="en-US" sz="2400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------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water.</a:t>
            </a:r>
            <a:endParaRPr 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D:\Md.Omar ali ID-19-bach-4-C-3\Group-01\picture\deer-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0800000" flipV="1">
            <a:off x="4724400" y="152401"/>
            <a:ext cx="36576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Flowchart: Terminator 5"/>
          <p:cNvSpPr/>
          <p:nvPr/>
        </p:nvSpPr>
        <p:spPr>
          <a:xfrm>
            <a:off x="4800600" y="2590800"/>
            <a:ext cx="3886200" cy="762000"/>
          </a:xfrm>
          <a:prstGeom prst="flowChartTerminator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deer lives---- grass.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4600" y="2590800"/>
            <a:ext cx="533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89" name="Picture 1" descr="D:\Md.Omar ali ID-19-bach-4-C-3\Group-01\picture\New Folder\73816.image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3352800"/>
            <a:ext cx="3505201" cy="2667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381000" y="6172200"/>
            <a:ext cx="3886200" cy="5334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man stood ---- of the car.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3490" name="Picture 2" descr="D:\Md.Omar ali ID-19-bach-4-C-3\Group-01\picture\New Folder\Prepositions-of-Place-People-at-Work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800000" flipV="1">
            <a:off x="4495800" y="3556280"/>
            <a:ext cx="4114800" cy="2539719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4800600" y="6248400"/>
            <a:ext cx="3962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They are looking ---------.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152400"/>
            <a:ext cx="4419600" cy="1143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Pair work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69" name="Picture 1" descr="D:\Md.Omar ali ID-19-bach-4-C-3\Group-01\picture\New Folder\preposition-scen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399" y="3276600"/>
            <a:ext cx="4800602" cy="320040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1600200" y="2438400"/>
            <a:ext cx="6096000" cy="83820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Every pair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rites six sentences to following picture.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Flowchart: Terminator 14"/>
          <p:cNvSpPr/>
          <p:nvPr/>
        </p:nvSpPr>
        <p:spPr>
          <a:xfrm>
            <a:off x="6781800" y="152400"/>
            <a:ext cx="2057400" cy="1143000"/>
          </a:xfrm>
          <a:prstGeom prst="flowChartTerminator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Time - 5 minutes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381000" y="2209800"/>
            <a:ext cx="7848600" cy="1588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 flipH="1" flipV="1">
            <a:off x="-36909" y="1790303"/>
            <a:ext cx="837406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81000" y="1295400"/>
            <a:ext cx="7924800" cy="7620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>
            <a:off x="7773194" y="1751806"/>
            <a:ext cx="9144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81000" y="1752600"/>
            <a:ext cx="7848600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990600" y="1828800"/>
            <a:ext cx="914400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1981200" y="1752600"/>
            <a:ext cx="914400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3162300" y="1790700"/>
            <a:ext cx="838200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4191000" y="1752600"/>
            <a:ext cx="914400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>
            <a:off x="5677694" y="1790700"/>
            <a:ext cx="837406" cy="794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6819503" y="1791097"/>
            <a:ext cx="991394" cy="158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762000" y="152400"/>
            <a:ext cx="7315200" cy="1066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Group work</a:t>
            </a:r>
            <a:endParaRPr lang="en-US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Fill in the gaps with suitable preposition from the box.</a:t>
            </a:r>
            <a:endParaRPr lang="en-US" sz="3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33400" y="2438400"/>
            <a:ext cx="7848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They  are looking -------- the projector.</a:t>
            </a:r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533400" y="3657600"/>
            <a:ext cx="7848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The deer lives ----- grass</a:t>
            </a:r>
            <a:r>
              <a:rPr lang="en-US" sz="5400" dirty="0" smtClean="0"/>
              <a:t>.</a:t>
            </a:r>
            <a:endParaRPr lang="en-US" sz="1600" dirty="0"/>
          </a:p>
        </p:txBody>
      </p:sp>
      <p:sp>
        <p:nvSpPr>
          <p:cNvPr id="40" name="Rectangle 39"/>
          <p:cNvSpPr/>
          <p:nvPr/>
        </p:nvSpPr>
        <p:spPr>
          <a:xfrm>
            <a:off x="533400" y="4267200"/>
            <a:ext cx="7848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The lily floats ------- water.</a:t>
            </a:r>
            <a:endParaRPr lang="en-US" sz="1600" dirty="0"/>
          </a:p>
        </p:txBody>
      </p:sp>
      <p:sp>
        <p:nvSpPr>
          <p:cNvPr id="41" name="Rectangle 40"/>
          <p:cNvSpPr/>
          <p:nvPr/>
        </p:nvSpPr>
        <p:spPr>
          <a:xfrm>
            <a:off x="533400" y="4876800"/>
            <a:ext cx="7848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The students run ----------- the field.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533400" y="5486400"/>
            <a:ext cx="7848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Rain falls ---- - the sky.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533400" y="6096000"/>
            <a:ext cx="7848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The lady is crying ----------- any reason. 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457200" y="1295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to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81400" y="12192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out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76800" y="1295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with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248400" y="1295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at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391400" y="12192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into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33400" y="3048000"/>
            <a:ext cx="7848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He goes ------- market everyday --------- foot .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4876800" y="16764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after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248400" y="17526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over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514600" y="1600200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under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524000" y="16002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81000" y="16002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447800" y="12954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for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438400" y="1371601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from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733800" y="160020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by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315200" y="16764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upon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5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uble Wave 2"/>
          <p:cNvSpPr/>
          <p:nvPr/>
        </p:nvSpPr>
        <p:spPr>
          <a:xfrm>
            <a:off x="533400" y="457200"/>
            <a:ext cx="7848600" cy="1371600"/>
          </a:xfrm>
          <a:prstGeom prst="doubleWave">
            <a:avLst>
              <a:gd name="adj1" fmla="val 6250"/>
              <a:gd name="adj2" fmla="val 1128"/>
            </a:avLst>
          </a:prstGeom>
          <a:solidFill>
            <a:schemeClr val="accent3"/>
          </a:solidFill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Evalulation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ction Button: Forward or Next 4">
            <a:hlinkClick r:id="" action="ppaction://hlinkshowjump?jump=nextslide" highlightClick="1">
              <a:snd r:embed="rId2" name="applause.wav"/>
            </a:hlinkClick>
          </p:cNvPr>
          <p:cNvSpPr/>
          <p:nvPr/>
        </p:nvSpPr>
        <p:spPr>
          <a:xfrm>
            <a:off x="304799" y="2667000"/>
            <a:ext cx="957943" cy="838200"/>
          </a:xfrm>
          <a:prstGeom prst="actionButtonForwardNex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Terminator 5"/>
          <p:cNvSpPr/>
          <p:nvPr/>
        </p:nvSpPr>
        <p:spPr>
          <a:xfrm>
            <a:off x="1447800" y="2438400"/>
            <a:ext cx="7391400" cy="990600"/>
          </a:xfrm>
          <a:prstGeom prst="flowChartTerminator">
            <a:avLst/>
          </a:prstGeom>
          <a:solidFill>
            <a:srgbClr val="00B05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Every body writes three sentences to use preposition.</a:t>
            </a:r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04800" y="4038600"/>
            <a:ext cx="1219200" cy="990600"/>
          </a:xfrm>
          <a:prstGeom prst="chevron">
            <a:avLst/>
          </a:prstGeom>
          <a:blipFill>
            <a:blip r:embed="rId3"/>
            <a:tile tx="0" ty="0" sx="100000" sy="100000" flip="none" algn="tl"/>
          </a:blip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lowchart: Terminator 7"/>
          <p:cNvSpPr/>
          <p:nvPr/>
        </p:nvSpPr>
        <p:spPr>
          <a:xfrm>
            <a:off x="1905000" y="4191000"/>
            <a:ext cx="6629400" cy="1066800"/>
          </a:xfrm>
          <a:prstGeom prst="flowChartTerminator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To write five sentences by preposition.</a:t>
            </a:r>
            <a:endParaRPr lang="en-US" sz="32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5" grpId="0" animBg="1"/>
      <p:bldP spid="6" grpId="0" build="allAtOnce" animBg="1"/>
      <p:bldP spid="7" grpId="0" animBg="1"/>
      <p:bldP spid="8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524000" y="381000"/>
            <a:ext cx="6248400" cy="20574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rgbClr val="FF0000"/>
                </a:solidFill>
              </a:rPr>
              <a:t>Home work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5" name="Flowchart: Terminator 4"/>
          <p:cNvSpPr/>
          <p:nvPr/>
        </p:nvSpPr>
        <p:spPr>
          <a:xfrm>
            <a:off x="381000" y="3124200"/>
            <a:ext cx="8382000" cy="1828800"/>
          </a:xfrm>
          <a:prstGeom prst="flowChartTerminator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en-US" sz="4400" b="1" dirty="0" smtClean="0">
                <a:solidFill>
                  <a:srgbClr val="FFFF00"/>
                </a:solidFill>
              </a:rPr>
              <a:t>Every body Writes  five sentences to use preposition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848600" cy="4114800"/>
          </a:xfrm>
        </p:spPr>
        <p:txBody>
          <a:bodyPr>
            <a:normAutofit fontScale="90000"/>
          </a:bodyPr>
          <a:lstStyle/>
          <a:p>
            <a:r>
              <a:rPr lang="en-US" sz="5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53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53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Thanks </a:t>
            </a:r>
            <a:r>
              <a:rPr lang="en-US" sz="22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Every body 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No more today, See you next time.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tulip_thumb[1].jpg"/>
          <p:cNvPicPr>
            <a:picLocks noChangeAspect="1"/>
          </p:cNvPicPr>
          <p:nvPr/>
        </p:nvPicPr>
        <p:blipFill>
          <a:blip r:embed="rId2"/>
          <a:srcRect r="52055"/>
          <a:stretch>
            <a:fillRect/>
          </a:stretch>
        </p:blipFill>
        <p:spPr>
          <a:xfrm>
            <a:off x="2743200" y="4190999"/>
            <a:ext cx="1807928" cy="24516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tulip_thumb[1].jpg"/>
          <p:cNvPicPr>
            <a:picLocks noChangeAspect="1"/>
          </p:cNvPicPr>
          <p:nvPr/>
        </p:nvPicPr>
        <p:blipFill>
          <a:blip r:embed="rId2"/>
          <a:srcRect r="52055"/>
          <a:stretch>
            <a:fillRect/>
          </a:stretch>
        </p:blipFill>
        <p:spPr>
          <a:xfrm>
            <a:off x="4495800" y="4166286"/>
            <a:ext cx="2057400" cy="2463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820</TotalTime>
  <Words>337</Words>
  <Application>Microsoft Office PowerPoint</Application>
  <PresentationFormat>On-screen Show (4:3)</PresentationFormat>
  <Paragraphs>84</Paragraphs>
  <Slides>17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Bodoni MT</vt:lpstr>
      <vt:lpstr>BrahmaputraAMJ</vt:lpstr>
      <vt:lpstr>Calibri</vt:lpstr>
      <vt:lpstr>High Tower Text</vt:lpstr>
      <vt:lpstr>Imprint MT Shadow</vt:lpstr>
      <vt:lpstr>Microsoft Sans Serif</vt:lpstr>
      <vt:lpstr>Times New Roman</vt:lpstr>
      <vt:lpstr>Office Theme</vt:lpstr>
      <vt:lpstr>Package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Thanks   Every body  No more today, See you next time.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Windows User</cp:lastModifiedBy>
  <cp:revision>193</cp:revision>
  <dcterms:created xsi:type="dcterms:W3CDTF">2006-08-16T00:00:00Z</dcterms:created>
  <dcterms:modified xsi:type="dcterms:W3CDTF">2018-09-05T16:56:24Z</dcterms:modified>
</cp:coreProperties>
</file>