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sf" ContentType="video/x-ms-as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75" r:id="rId3"/>
    <p:sldId id="270" r:id="rId4"/>
    <p:sldId id="257" r:id="rId5"/>
    <p:sldId id="259" r:id="rId6"/>
    <p:sldId id="258" r:id="rId7"/>
    <p:sldId id="260" r:id="rId8"/>
    <p:sldId id="261" r:id="rId9"/>
    <p:sldId id="262" r:id="rId10"/>
    <p:sldId id="264" r:id="rId11"/>
    <p:sldId id="263" r:id="rId12"/>
    <p:sldId id="265" r:id="rId13"/>
    <p:sldId id="266" r:id="rId14"/>
    <p:sldId id="267" r:id="rId15"/>
    <p:sldId id="268" r:id="rId16"/>
    <p:sldId id="272" r:id="rId17"/>
    <p:sldId id="271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C6BF99-689D-46F5-B0D0-2C690D8B20C8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FA305BE-C4F6-4916-A94F-DCB890AB7258}">
      <dgm:prSet phldrT="[Text]" custT="1"/>
      <dgm:spPr/>
      <dgm:t>
        <a:bodyPr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r>
            <a:rPr lang="en-US" sz="6000" b="1" cap="none" spc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TENSE</a:t>
          </a:r>
          <a:endParaRPr lang="en-US" sz="6000" b="1" cap="none" spc="0" dirty="0">
            <a:ln w="11430"/>
            <a:solidFill>
              <a:srgbClr val="FF0000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gm:t>
    </dgm:pt>
    <dgm:pt modelId="{CD7842D3-ADC0-4A71-96E7-1E4A0875BF4B}" type="parTrans" cxnId="{3E583745-AC46-46B5-A578-86FCC13B21A1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81E0E0DD-2DCA-42DE-A505-3AD6F707D54D}" type="sibTrans" cxnId="{3E583745-AC46-46B5-A578-86FCC13B21A1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93061675-B075-4411-AB51-09CD80B505E0}">
      <dgm:prSet phldrT="[Text]"/>
      <dgm:spPr/>
      <dgm:t>
        <a:bodyPr/>
        <a:lstStyle/>
        <a:p>
          <a:r>
            <a:rPr lang="en-US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PRESENT</a:t>
          </a:r>
          <a:endParaRPr lang="en-US" b="1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rgbClr val="FF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gm:t>
    </dgm:pt>
    <dgm:pt modelId="{BEDEF672-4C7E-424A-8382-5E8364F3843E}" type="parTrans" cxnId="{198F7650-BD9C-436D-A615-4A4546CE51B1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7DDBBB9B-1FCC-4AF9-9196-4E569923E067}" type="sibTrans" cxnId="{198F7650-BD9C-436D-A615-4A4546CE51B1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0188322A-5F52-4FA4-856D-10977B27EA6F}">
      <dgm:prSet phldrT="[Text]"/>
      <dgm:spPr/>
      <dgm:t>
        <a:bodyPr/>
        <a:lstStyle/>
        <a:p>
          <a:r>
            <a:rPr lang="en-US" b="1" cap="none" spc="5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rPr>
            <a:t>PAST</a:t>
          </a:r>
          <a:endParaRPr lang="en-US" b="1" cap="none" spc="50" baseline="0" dirty="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2">
                <a:lumMod val="75000"/>
              </a:schemeClr>
            </a:solidFill>
            <a:effectLst>
              <a:glow rad="53100">
                <a:schemeClr val="accent6">
                  <a:satMod val="180000"/>
                  <a:alpha val="30000"/>
                </a:schemeClr>
              </a:glow>
            </a:effectLst>
          </a:endParaRPr>
        </a:p>
      </dgm:t>
    </dgm:pt>
    <dgm:pt modelId="{98B42BBC-162B-477E-865F-4C8D4E505B0B}" type="parTrans" cxnId="{A89FDEB1-1F44-409D-9B0E-8BBA30C81B0D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389CD52C-021E-4DFB-A134-D330F4AB0F15}" type="sibTrans" cxnId="{A89FDEB1-1F44-409D-9B0E-8BBA30C81B0D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489EAF4A-4434-437F-B99A-17475B3B9A18}">
      <dgm:prSet phldrT="[Text]"/>
      <dgm:spPr/>
      <dgm:t>
        <a:bodyPr/>
        <a:lstStyle/>
        <a:p>
          <a:r>
            <a:rPr lang="en-US" b="1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rPr>
            <a:t>FUTURE</a:t>
          </a:r>
          <a:endParaRPr lang="en-US" b="1" cap="none" spc="0" dirty="0">
            <a:ln w="31550" cmpd="sng">
              <a:gradFill>
                <a:gsLst>
                  <a:gs pos="70000">
                    <a:schemeClr val="accent6">
                      <a:shade val="50000"/>
                      <a:satMod val="190000"/>
                    </a:schemeClr>
                  </a:gs>
                  <a:gs pos="0">
                    <a:schemeClr val="accent6">
                      <a:tint val="77000"/>
                      <a:satMod val="18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0000"/>
            </a:solidFill>
            <a:effectLst>
              <a:outerShdw blurRad="50800" dist="40000" dir="5400000" algn="tl" rotWithShape="0">
                <a:srgbClr val="000000">
                  <a:shade val="5000"/>
                  <a:satMod val="120000"/>
                  <a:alpha val="33000"/>
                </a:srgbClr>
              </a:outerShdw>
            </a:effectLst>
          </a:endParaRPr>
        </a:p>
      </dgm:t>
    </dgm:pt>
    <dgm:pt modelId="{E9BF51A9-54E7-4C03-B45F-6D6BB839D448}" type="parTrans" cxnId="{8235E9C8-DD4B-4038-B0D9-7186EA6CC18C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880830A2-773E-4EBF-BE4F-5C782CD62441}" type="sibTrans" cxnId="{8235E9C8-DD4B-4038-B0D9-7186EA6CC18C}">
      <dgm:prSet/>
      <dgm:spPr/>
      <dgm:t>
        <a:bodyPr/>
        <a:lstStyle/>
        <a:p>
          <a:endParaRPr lang="en-US">
            <a:solidFill>
              <a:srgbClr val="FF0000"/>
            </a:solidFill>
          </a:endParaRPr>
        </a:p>
      </dgm:t>
    </dgm:pt>
    <dgm:pt modelId="{53E5D0BB-09BB-45BE-84CD-D3B9D3E19925}" type="pres">
      <dgm:prSet presAssocID="{9EC6BF99-689D-46F5-B0D0-2C690D8B20C8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1CB473E-5CE7-4C1D-BB98-2B3B9F656134}" type="pres">
      <dgm:prSet presAssocID="{6FA305BE-C4F6-4916-A94F-DCB890AB7258}" presName="hierRoot1" presStyleCnt="0">
        <dgm:presLayoutVars>
          <dgm:hierBranch val="init"/>
        </dgm:presLayoutVars>
      </dgm:prSet>
      <dgm:spPr/>
    </dgm:pt>
    <dgm:pt modelId="{16B011F7-431F-4A7E-9EC5-BDCB91FB2F9B}" type="pres">
      <dgm:prSet presAssocID="{6FA305BE-C4F6-4916-A94F-DCB890AB7258}" presName="rootComposite1" presStyleCnt="0"/>
      <dgm:spPr/>
    </dgm:pt>
    <dgm:pt modelId="{D04051C3-E052-4EFB-BD38-06888DF36804}" type="pres">
      <dgm:prSet presAssocID="{6FA305BE-C4F6-4916-A94F-DCB890AB7258}" presName="rootText1" presStyleLbl="alignAcc1" presStyleIdx="0" presStyleCnt="0" custScaleX="183201" custScaleY="12612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02B2B7-4FB3-4DA1-BB8C-B373EAC24A34}" type="pres">
      <dgm:prSet presAssocID="{6FA305BE-C4F6-4916-A94F-DCB890AB7258}" presName="topArc1" presStyleLbl="parChTrans1D1" presStyleIdx="0" presStyleCnt="8"/>
      <dgm:spPr/>
    </dgm:pt>
    <dgm:pt modelId="{C88F129A-91DD-4CA0-9830-028C66EDC160}" type="pres">
      <dgm:prSet presAssocID="{6FA305BE-C4F6-4916-A94F-DCB890AB7258}" presName="bottomArc1" presStyleLbl="parChTrans1D1" presStyleIdx="1" presStyleCnt="8"/>
      <dgm:spPr/>
    </dgm:pt>
    <dgm:pt modelId="{C8BBA9A8-1C28-48F1-976F-40D742EF43F7}" type="pres">
      <dgm:prSet presAssocID="{6FA305BE-C4F6-4916-A94F-DCB890AB7258}" presName="topConnNode1" presStyleLbl="node1" presStyleIdx="0" presStyleCnt="0"/>
      <dgm:spPr/>
      <dgm:t>
        <a:bodyPr/>
        <a:lstStyle/>
        <a:p>
          <a:endParaRPr lang="en-US"/>
        </a:p>
      </dgm:t>
    </dgm:pt>
    <dgm:pt modelId="{A34AFC2A-C379-41AB-AFFA-C326E2987AD6}" type="pres">
      <dgm:prSet presAssocID="{6FA305BE-C4F6-4916-A94F-DCB890AB7258}" presName="hierChild2" presStyleCnt="0"/>
      <dgm:spPr/>
    </dgm:pt>
    <dgm:pt modelId="{651B84A1-48A0-4DFB-9A74-8D7AB0F7A553}" type="pres">
      <dgm:prSet presAssocID="{BEDEF672-4C7E-424A-8382-5E8364F3843E}" presName="Name28" presStyleLbl="parChTrans1D2" presStyleIdx="0" presStyleCnt="3"/>
      <dgm:spPr/>
      <dgm:t>
        <a:bodyPr/>
        <a:lstStyle/>
        <a:p>
          <a:endParaRPr lang="en-US"/>
        </a:p>
      </dgm:t>
    </dgm:pt>
    <dgm:pt modelId="{CDA59CFC-0650-4489-84E3-99C99EDB23C7}" type="pres">
      <dgm:prSet presAssocID="{93061675-B075-4411-AB51-09CD80B505E0}" presName="hierRoot2" presStyleCnt="0">
        <dgm:presLayoutVars>
          <dgm:hierBranch val="init"/>
        </dgm:presLayoutVars>
      </dgm:prSet>
      <dgm:spPr/>
    </dgm:pt>
    <dgm:pt modelId="{8C06FE78-53B5-42F8-9FB3-E5F0E72B2E4C}" type="pres">
      <dgm:prSet presAssocID="{93061675-B075-4411-AB51-09CD80B505E0}" presName="rootComposite2" presStyleCnt="0"/>
      <dgm:spPr/>
    </dgm:pt>
    <dgm:pt modelId="{52E2AEC0-A764-442B-A0A3-A1FF8AEB698F}" type="pres">
      <dgm:prSet presAssocID="{93061675-B075-4411-AB51-09CD80B505E0}" presName="rootText2" presStyleLbl="alignAcc1" presStyleIdx="0" presStyleCnt="0" custScaleX="110053" custScaleY="1308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A7FD121-94C6-4701-85E3-908F123CDED3}" type="pres">
      <dgm:prSet presAssocID="{93061675-B075-4411-AB51-09CD80B505E0}" presName="topArc2" presStyleLbl="parChTrans1D1" presStyleIdx="2" presStyleCnt="8"/>
      <dgm:spPr/>
    </dgm:pt>
    <dgm:pt modelId="{67E245F0-DE13-4DDB-9FE7-CB3B81CE84A0}" type="pres">
      <dgm:prSet presAssocID="{93061675-B075-4411-AB51-09CD80B505E0}" presName="bottomArc2" presStyleLbl="parChTrans1D1" presStyleIdx="3" presStyleCnt="8"/>
      <dgm:spPr/>
    </dgm:pt>
    <dgm:pt modelId="{4B65D705-07BD-4DFE-8867-9AA6FFABBC42}" type="pres">
      <dgm:prSet presAssocID="{93061675-B075-4411-AB51-09CD80B505E0}" presName="topConnNode2" presStyleLbl="node2" presStyleIdx="0" presStyleCnt="0"/>
      <dgm:spPr/>
      <dgm:t>
        <a:bodyPr/>
        <a:lstStyle/>
        <a:p>
          <a:endParaRPr lang="en-US"/>
        </a:p>
      </dgm:t>
    </dgm:pt>
    <dgm:pt modelId="{46F4B267-FEB5-4B31-82B6-FDCF1753EE6D}" type="pres">
      <dgm:prSet presAssocID="{93061675-B075-4411-AB51-09CD80B505E0}" presName="hierChild4" presStyleCnt="0"/>
      <dgm:spPr/>
    </dgm:pt>
    <dgm:pt modelId="{1C4FE1C9-A58C-477B-B057-9686D192A95B}" type="pres">
      <dgm:prSet presAssocID="{93061675-B075-4411-AB51-09CD80B505E0}" presName="hierChild5" presStyleCnt="0"/>
      <dgm:spPr/>
    </dgm:pt>
    <dgm:pt modelId="{B5559666-8A24-4DA3-B939-02CE4ED9953D}" type="pres">
      <dgm:prSet presAssocID="{98B42BBC-162B-477E-865F-4C8D4E505B0B}" presName="Name28" presStyleLbl="parChTrans1D2" presStyleIdx="1" presStyleCnt="3"/>
      <dgm:spPr/>
      <dgm:t>
        <a:bodyPr/>
        <a:lstStyle/>
        <a:p>
          <a:endParaRPr lang="en-US"/>
        </a:p>
      </dgm:t>
    </dgm:pt>
    <dgm:pt modelId="{C96CB90B-9408-44B6-9DA4-0D47AA88A1A5}" type="pres">
      <dgm:prSet presAssocID="{0188322A-5F52-4FA4-856D-10977B27EA6F}" presName="hierRoot2" presStyleCnt="0">
        <dgm:presLayoutVars>
          <dgm:hierBranch val="init"/>
        </dgm:presLayoutVars>
      </dgm:prSet>
      <dgm:spPr/>
    </dgm:pt>
    <dgm:pt modelId="{929C1CBD-751C-4B9F-9B21-CA3EA60C8CD6}" type="pres">
      <dgm:prSet presAssocID="{0188322A-5F52-4FA4-856D-10977B27EA6F}" presName="rootComposite2" presStyleCnt="0"/>
      <dgm:spPr/>
    </dgm:pt>
    <dgm:pt modelId="{5A064F15-5E75-4B65-AF39-8C59AC18EEB7}" type="pres">
      <dgm:prSet presAssocID="{0188322A-5F52-4FA4-856D-10977B27EA6F}" presName="rootText2" presStyleLbl="alignAcc1" presStyleIdx="0" presStyleCnt="0" custScaleX="120396" custScaleY="1306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66C9A2-5808-48FA-B1F8-0FB6C1642FCF}" type="pres">
      <dgm:prSet presAssocID="{0188322A-5F52-4FA4-856D-10977B27EA6F}" presName="topArc2" presStyleLbl="parChTrans1D1" presStyleIdx="4" presStyleCnt="8"/>
      <dgm:spPr/>
    </dgm:pt>
    <dgm:pt modelId="{8108DCEE-F554-4360-A67E-7FD575CCF666}" type="pres">
      <dgm:prSet presAssocID="{0188322A-5F52-4FA4-856D-10977B27EA6F}" presName="bottomArc2" presStyleLbl="parChTrans1D1" presStyleIdx="5" presStyleCnt="8"/>
      <dgm:spPr/>
    </dgm:pt>
    <dgm:pt modelId="{4BAB0D4A-97F0-4A3B-9409-B93D790B80F1}" type="pres">
      <dgm:prSet presAssocID="{0188322A-5F52-4FA4-856D-10977B27EA6F}" presName="topConnNode2" presStyleLbl="node2" presStyleIdx="0" presStyleCnt="0"/>
      <dgm:spPr/>
      <dgm:t>
        <a:bodyPr/>
        <a:lstStyle/>
        <a:p>
          <a:endParaRPr lang="en-US"/>
        </a:p>
      </dgm:t>
    </dgm:pt>
    <dgm:pt modelId="{CDAAC418-899D-43D9-82E6-DBCAEBEFF6AF}" type="pres">
      <dgm:prSet presAssocID="{0188322A-5F52-4FA4-856D-10977B27EA6F}" presName="hierChild4" presStyleCnt="0"/>
      <dgm:spPr/>
    </dgm:pt>
    <dgm:pt modelId="{D6372B27-F080-4A83-85EF-82990F254FA4}" type="pres">
      <dgm:prSet presAssocID="{0188322A-5F52-4FA4-856D-10977B27EA6F}" presName="hierChild5" presStyleCnt="0"/>
      <dgm:spPr/>
    </dgm:pt>
    <dgm:pt modelId="{252B3AC4-1023-473A-AECE-0A512AD33BF8}" type="pres">
      <dgm:prSet presAssocID="{E9BF51A9-54E7-4C03-B45F-6D6BB839D448}" presName="Name28" presStyleLbl="parChTrans1D2" presStyleIdx="2" presStyleCnt="3"/>
      <dgm:spPr/>
      <dgm:t>
        <a:bodyPr/>
        <a:lstStyle/>
        <a:p>
          <a:endParaRPr lang="en-US"/>
        </a:p>
      </dgm:t>
    </dgm:pt>
    <dgm:pt modelId="{4A7C95A7-EC16-4CF1-A1BB-902ED25D65C0}" type="pres">
      <dgm:prSet presAssocID="{489EAF4A-4434-437F-B99A-17475B3B9A18}" presName="hierRoot2" presStyleCnt="0">
        <dgm:presLayoutVars>
          <dgm:hierBranch val="init"/>
        </dgm:presLayoutVars>
      </dgm:prSet>
      <dgm:spPr/>
    </dgm:pt>
    <dgm:pt modelId="{47483E61-0988-4E89-9B90-E6443AE636B7}" type="pres">
      <dgm:prSet presAssocID="{489EAF4A-4434-437F-B99A-17475B3B9A18}" presName="rootComposite2" presStyleCnt="0"/>
      <dgm:spPr/>
    </dgm:pt>
    <dgm:pt modelId="{F5EF5BE2-E1B9-41EA-B56A-FC868CD30B09}" type="pres">
      <dgm:prSet presAssocID="{489EAF4A-4434-437F-B99A-17475B3B9A18}" presName="rootText2" presStyleLbl="alignAcc1" presStyleIdx="0" presStyleCnt="0" custScaleX="120971" custScaleY="1258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24D30A-2842-4C11-B053-CB1DDF420451}" type="pres">
      <dgm:prSet presAssocID="{489EAF4A-4434-437F-B99A-17475B3B9A18}" presName="topArc2" presStyleLbl="parChTrans1D1" presStyleIdx="6" presStyleCnt="8"/>
      <dgm:spPr/>
    </dgm:pt>
    <dgm:pt modelId="{BE458C62-66A9-41DB-9236-7870F64A5E57}" type="pres">
      <dgm:prSet presAssocID="{489EAF4A-4434-437F-B99A-17475B3B9A18}" presName="bottomArc2" presStyleLbl="parChTrans1D1" presStyleIdx="7" presStyleCnt="8"/>
      <dgm:spPr/>
    </dgm:pt>
    <dgm:pt modelId="{DE4A0D19-2BEF-4794-A1BC-05ED65DC9ED2}" type="pres">
      <dgm:prSet presAssocID="{489EAF4A-4434-437F-B99A-17475B3B9A18}" presName="topConnNode2" presStyleLbl="node2" presStyleIdx="0" presStyleCnt="0"/>
      <dgm:spPr/>
      <dgm:t>
        <a:bodyPr/>
        <a:lstStyle/>
        <a:p>
          <a:endParaRPr lang="en-US"/>
        </a:p>
      </dgm:t>
    </dgm:pt>
    <dgm:pt modelId="{F0FE09C7-3916-456E-ACA8-40AE3B2C1CBB}" type="pres">
      <dgm:prSet presAssocID="{489EAF4A-4434-437F-B99A-17475B3B9A18}" presName="hierChild4" presStyleCnt="0"/>
      <dgm:spPr/>
    </dgm:pt>
    <dgm:pt modelId="{237F3C10-BC3F-47EA-BE67-E96C4C80AAB0}" type="pres">
      <dgm:prSet presAssocID="{489EAF4A-4434-437F-B99A-17475B3B9A18}" presName="hierChild5" presStyleCnt="0"/>
      <dgm:spPr/>
    </dgm:pt>
    <dgm:pt modelId="{8AD203BC-B4EC-49B6-AC56-10CB4691869B}" type="pres">
      <dgm:prSet presAssocID="{6FA305BE-C4F6-4916-A94F-DCB890AB7258}" presName="hierChild3" presStyleCnt="0"/>
      <dgm:spPr/>
    </dgm:pt>
  </dgm:ptLst>
  <dgm:cxnLst>
    <dgm:cxn modelId="{F7BD9C36-C120-406C-A160-0CB10E84EDCE}" type="presOf" srcId="{98B42BBC-162B-477E-865F-4C8D4E505B0B}" destId="{B5559666-8A24-4DA3-B939-02CE4ED9953D}" srcOrd="0" destOrd="0" presId="urn:microsoft.com/office/officeart/2008/layout/HalfCircleOrganizationChart"/>
    <dgm:cxn modelId="{198F7650-BD9C-436D-A615-4A4546CE51B1}" srcId="{6FA305BE-C4F6-4916-A94F-DCB890AB7258}" destId="{93061675-B075-4411-AB51-09CD80B505E0}" srcOrd="0" destOrd="0" parTransId="{BEDEF672-4C7E-424A-8382-5E8364F3843E}" sibTransId="{7DDBBB9B-1FCC-4AF9-9196-4E569923E067}"/>
    <dgm:cxn modelId="{79E0B9C1-D102-4AE3-8397-3F1D5B6F0343}" type="presOf" srcId="{9EC6BF99-689D-46F5-B0D0-2C690D8B20C8}" destId="{53E5D0BB-09BB-45BE-84CD-D3B9D3E19925}" srcOrd="0" destOrd="0" presId="urn:microsoft.com/office/officeart/2008/layout/HalfCircleOrganizationChart"/>
    <dgm:cxn modelId="{4321447E-C3AE-48FC-B560-0062331013A4}" type="presOf" srcId="{BEDEF672-4C7E-424A-8382-5E8364F3843E}" destId="{651B84A1-48A0-4DFB-9A74-8D7AB0F7A553}" srcOrd="0" destOrd="0" presId="urn:microsoft.com/office/officeart/2008/layout/HalfCircleOrganizationChart"/>
    <dgm:cxn modelId="{E3BE3036-9776-499B-B86E-77A9AAE53776}" type="presOf" srcId="{93061675-B075-4411-AB51-09CD80B505E0}" destId="{4B65D705-07BD-4DFE-8867-9AA6FFABBC42}" srcOrd="1" destOrd="0" presId="urn:microsoft.com/office/officeart/2008/layout/HalfCircleOrganizationChart"/>
    <dgm:cxn modelId="{BA211B73-AF43-450A-B099-B96103CC61AB}" type="presOf" srcId="{489EAF4A-4434-437F-B99A-17475B3B9A18}" destId="{DE4A0D19-2BEF-4794-A1BC-05ED65DC9ED2}" srcOrd="1" destOrd="0" presId="urn:microsoft.com/office/officeart/2008/layout/HalfCircleOrganizationChart"/>
    <dgm:cxn modelId="{FCAE170D-8008-4438-8E20-D14D06F84D06}" type="presOf" srcId="{0188322A-5F52-4FA4-856D-10977B27EA6F}" destId="{4BAB0D4A-97F0-4A3B-9409-B93D790B80F1}" srcOrd="1" destOrd="0" presId="urn:microsoft.com/office/officeart/2008/layout/HalfCircleOrganizationChart"/>
    <dgm:cxn modelId="{8235E9C8-DD4B-4038-B0D9-7186EA6CC18C}" srcId="{6FA305BE-C4F6-4916-A94F-DCB890AB7258}" destId="{489EAF4A-4434-437F-B99A-17475B3B9A18}" srcOrd="2" destOrd="0" parTransId="{E9BF51A9-54E7-4C03-B45F-6D6BB839D448}" sibTransId="{880830A2-773E-4EBF-BE4F-5C782CD62441}"/>
    <dgm:cxn modelId="{B0B1F34A-77EA-40B4-9188-B5BBE6B1B370}" type="presOf" srcId="{93061675-B075-4411-AB51-09CD80B505E0}" destId="{52E2AEC0-A764-442B-A0A3-A1FF8AEB698F}" srcOrd="0" destOrd="0" presId="urn:microsoft.com/office/officeart/2008/layout/HalfCircleOrganizationChart"/>
    <dgm:cxn modelId="{DEA4A0A5-C68D-4904-9492-3513A427584D}" type="presOf" srcId="{E9BF51A9-54E7-4C03-B45F-6D6BB839D448}" destId="{252B3AC4-1023-473A-AECE-0A512AD33BF8}" srcOrd="0" destOrd="0" presId="urn:microsoft.com/office/officeart/2008/layout/HalfCircleOrganizationChart"/>
    <dgm:cxn modelId="{3E583745-AC46-46B5-A578-86FCC13B21A1}" srcId="{9EC6BF99-689D-46F5-B0D0-2C690D8B20C8}" destId="{6FA305BE-C4F6-4916-A94F-DCB890AB7258}" srcOrd="0" destOrd="0" parTransId="{CD7842D3-ADC0-4A71-96E7-1E4A0875BF4B}" sibTransId="{81E0E0DD-2DCA-42DE-A505-3AD6F707D54D}"/>
    <dgm:cxn modelId="{AD486318-C5DA-401D-AD39-C4C0A5DC061A}" type="presOf" srcId="{489EAF4A-4434-437F-B99A-17475B3B9A18}" destId="{F5EF5BE2-E1B9-41EA-B56A-FC868CD30B09}" srcOrd="0" destOrd="0" presId="urn:microsoft.com/office/officeart/2008/layout/HalfCircleOrganizationChart"/>
    <dgm:cxn modelId="{511E6098-00A4-4F4C-867F-842964351C9C}" type="presOf" srcId="{0188322A-5F52-4FA4-856D-10977B27EA6F}" destId="{5A064F15-5E75-4B65-AF39-8C59AC18EEB7}" srcOrd="0" destOrd="0" presId="urn:microsoft.com/office/officeart/2008/layout/HalfCircleOrganizationChart"/>
    <dgm:cxn modelId="{E925BFE0-7440-4E28-85BB-6643B8F74DB3}" type="presOf" srcId="{6FA305BE-C4F6-4916-A94F-DCB890AB7258}" destId="{C8BBA9A8-1C28-48F1-976F-40D742EF43F7}" srcOrd="1" destOrd="0" presId="urn:microsoft.com/office/officeart/2008/layout/HalfCircleOrganizationChart"/>
    <dgm:cxn modelId="{8FB5ADF9-FAB1-4D5C-B5F4-6FEC69A4B5EB}" type="presOf" srcId="{6FA305BE-C4F6-4916-A94F-DCB890AB7258}" destId="{D04051C3-E052-4EFB-BD38-06888DF36804}" srcOrd="0" destOrd="0" presId="urn:microsoft.com/office/officeart/2008/layout/HalfCircleOrganizationChart"/>
    <dgm:cxn modelId="{A89FDEB1-1F44-409D-9B0E-8BBA30C81B0D}" srcId="{6FA305BE-C4F6-4916-A94F-DCB890AB7258}" destId="{0188322A-5F52-4FA4-856D-10977B27EA6F}" srcOrd="1" destOrd="0" parTransId="{98B42BBC-162B-477E-865F-4C8D4E505B0B}" sibTransId="{389CD52C-021E-4DFB-A134-D330F4AB0F15}"/>
    <dgm:cxn modelId="{22B4C0BC-2946-42F2-BD2A-8BC5CE6A909E}" type="presParOf" srcId="{53E5D0BB-09BB-45BE-84CD-D3B9D3E19925}" destId="{E1CB473E-5CE7-4C1D-BB98-2B3B9F656134}" srcOrd="0" destOrd="0" presId="urn:microsoft.com/office/officeart/2008/layout/HalfCircleOrganizationChart"/>
    <dgm:cxn modelId="{BE0C7FDF-781E-4332-A696-0D641F187056}" type="presParOf" srcId="{E1CB473E-5CE7-4C1D-BB98-2B3B9F656134}" destId="{16B011F7-431F-4A7E-9EC5-BDCB91FB2F9B}" srcOrd="0" destOrd="0" presId="urn:microsoft.com/office/officeart/2008/layout/HalfCircleOrganizationChart"/>
    <dgm:cxn modelId="{51787839-B01C-4857-B389-4B796EDACD6D}" type="presParOf" srcId="{16B011F7-431F-4A7E-9EC5-BDCB91FB2F9B}" destId="{D04051C3-E052-4EFB-BD38-06888DF36804}" srcOrd="0" destOrd="0" presId="urn:microsoft.com/office/officeart/2008/layout/HalfCircleOrganizationChart"/>
    <dgm:cxn modelId="{AB1F6BC1-F7D5-49AB-8BC8-6557E0EAD797}" type="presParOf" srcId="{16B011F7-431F-4A7E-9EC5-BDCB91FB2F9B}" destId="{2E02B2B7-4FB3-4DA1-BB8C-B373EAC24A34}" srcOrd="1" destOrd="0" presId="urn:microsoft.com/office/officeart/2008/layout/HalfCircleOrganizationChart"/>
    <dgm:cxn modelId="{70A688BD-B72C-45E6-AA38-DCCB4A3C1C8F}" type="presParOf" srcId="{16B011F7-431F-4A7E-9EC5-BDCB91FB2F9B}" destId="{C88F129A-91DD-4CA0-9830-028C66EDC160}" srcOrd="2" destOrd="0" presId="urn:microsoft.com/office/officeart/2008/layout/HalfCircleOrganizationChart"/>
    <dgm:cxn modelId="{33BFFC2D-9FD2-4666-AC5E-1F7865E4F11B}" type="presParOf" srcId="{16B011F7-431F-4A7E-9EC5-BDCB91FB2F9B}" destId="{C8BBA9A8-1C28-48F1-976F-40D742EF43F7}" srcOrd="3" destOrd="0" presId="urn:microsoft.com/office/officeart/2008/layout/HalfCircleOrganizationChart"/>
    <dgm:cxn modelId="{EB25276B-1F9A-4461-B9C3-04EF01E60A14}" type="presParOf" srcId="{E1CB473E-5CE7-4C1D-BB98-2B3B9F656134}" destId="{A34AFC2A-C379-41AB-AFFA-C326E2987AD6}" srcOrd="1" destOrd="0" presId="urn:microsoft.com/office/officeart/2008/layout/HalfCircleOrganizationChart"/>
    <dgm:cxn modelId="{1AE30985-9A20-48B4-A362-B4B42A409136}" type="presParOf" srcId="{A34AFC2A-C379-41AB-AFFA-C326E2987AD6}" destId="{651B84A1-48A0-4DFB-9A74-8D7AB0F7A553}" srcOrd="0" destOrd="0" presId="urn:microsoft.com/office/officeart/2008/layout/HalfCircleOrganizationChart"/>
    <dgm:cxn modelId="{232B4919-2133-4AEB-8507-5793F087A7F3}" type="presParOf" srcId="{A34AFC2A-C379-41AB-AFFA-C326E2987AD6}" destId="{CDA59CFC-0650-4489-84E3-99C99EDB23C7}" srcOrd="1" destOrd="0" presId="urn:microsoft.com/office/officeart/2008/layout/HalfCircleOrganizationChart"/>
    <dgm:cxn modelId="{F057A1A9-6E07-41E2-96F9-EA1303673AB7}" type="presParOf" srcId="{CDA59CFC-0650-4489-84E3-99C99EDB23C7}" destId="{8C06FE78-53B5-42F8-9FB3-E5F0E72B2E4C}" srcOrd="0" destOrd="0" presId="urn:microsoft.com/office/officeart/2008/layout/HalfCircleOrganizationChart"/>
    <dgm:cxn modelId="{0FF0D13D-BE6D-414E-8ED4-1F572BE5BC64}" type="presParOf" srcId="{8C06FE78-53B5-42F8-9FB3-E5F0E72B2E4C}" destId="{52E2AEC0-A764-442B-A0A3-A1FF8AEB698F}" srcOrd="0" destOrd="0" presId="urn:microsoft.com/office/officeart/2008/layout/HalfCircleOrganizationChart"/>
    <dgm:cxn modelId="{099EB421-A5A2-4DE4-BC22-43452B4AA936}" type="presParOf" srcId="{8C06FE78-53B5-42F8-9FB3-E5F0E72B2E4C}" destId="{EA7FD121-94C6-4701-85E3-908F123CDED3}" srcOrd="1" destOrd="0" presId="urn:microsoft.com/office/officeart/2008/layout/HalfCircleOrganizationChart"/>
    <dgm:cxn modelId="{B4E4BCCD-6E41-4090-AF56-4F4AD7653177}" type="presParOf" srcId="{8C06FE78-53B5-42F8-9FB3-E5F0E72B2E4C}" destId="{67E245F0-DE13-4DDB-9FE7-CB3B81CE84A0}" srcOrd="2" destOrd="0" presId="urn:microsoft.com/office/officeart/2008/layout/HalfCircleOrganizationChart"/>
    <dgm:cxn modelId="{4F314AF5-AE20-4D45-BEE0-F26386D2F4B0}" type="presParOf" srcId="{8C06FE78-53B5-42F8-9FB3-E5F0E72B2E4C}" destId="{4B65D705-07BD-4DFE-8867-9AA6FFABBC42}" srcOrd="3" destOrd="0" presId="urn:microsoft.com/office/officeart/2008/layout/HalfCircleOrganizationChart"/>
    <dgm:cxn modelId="{2AE8D28D-C662-450A-A5B4-04A221A4D62D}" type="presParOf" srcId="{CDA59CFC-0650-4489-84E3-99C99EDB23C7}" destId="{46F4B267-FEB5-4B31-82B6-FDCF1753EE6D}" srcOrd="1" destOrd="0" presId="urn:microsoft.com/office/officeart/2008/layout/HalfCircleOrganizationChart"/>
    <dgm:cxn modelId="{03FA1ED9-3964-436B-8E10-D6D6E88ECEFB}" type="presParOf" srcId="{CDA59CFC-0650-4489-84E3-99C99EDB23C7}" destId="{1C4FE1C9-A58C-477B-B057-9686D192A95B}" srcOrd="2" destOrd="0" presId="urn:microsoft.com/office/officeart/2008/layout/HalfCircleOrganizationChart"/>
    <dgm:cxn modelId="{C8FB897E-E275-4E92-B045-B9D97DCE43DD}" type="presParOf" srcId="{A34AFC2A-C379-41AB-AFFA-C326E2987AD6}" destId="{B5559666-8A24-4DA3-B939-02CE4ED9953D}" srcOrd="2" destOrd="0" presId="urn:microsoft.com/office/officeart/2008/layout/HalfCircleOrganizationChart"/>
    <dgm:cxn modelId="{13622C68-59CC-4C93-A554-B26FCEF2F481}" type="presParOf" srcId="{A34AFC2A-C379-41AB-AFFA-C326E2987AD6}" destId="{C96CB90B-9408-44B6-9DA4-0D47AA88A1A5}" srcOrd="3" destOrd="0" presId="urn:microsoft.com/office/officeart/2008/layout/HalfCircleOrganizationChart"/>
    <dgm:cxn modelId="{CEF78D62-30D4-4292-B9EC-C84FEB8C707B}" type="presParOf" srcId="{C96CB90B-9408-44B6-9DA4-0D47AA88A1A5}" destId="{929C1CBD-751C-4B9F-9B21-CA3EA60C8CD6}" srcOrd="0" destOrd="0" presId="urn:microsoft.com/office/officeart/2008/layout/HalfCircleOrganizationChart"/>
    <dgm:cxn modelId="{88765C73-835F-48EC-8F80-13E85A884987}" type="presParOf" srcId="{929C1CBD-751C-4B9F-9B21-CA3EA60C8CD6}" destId="{5A064F15-5E75-4B65-AF39-8C59AC18EEB7}" srcOrd="0" destOrd="0" presId="urn:microsoft.com/office/officeart/2008/layout/HalfCircleOrganizationChart"/>
    <dgm:cxn modelId="{4EBFDD22-AEA8-4B70-B368-BECB34B51F0A}" type="presParOf" srcId="{929C1CBD-751C-4B9F-9B21-CA3EA60C8CD6}" destId="{3D66C9A2-5808-48FA-B1F8-0FB6C1642FCF}" srcOrd="1" destOrd="0" presId="urn:microsoft.com/office/officeart/2008/layout/HalfCircleOrganizationChart"/>
    <dgm:cxn modelId="{B6AAED9C-0B9C-434D-AC10-6A9A4BD5B3C6}" type="presParOf" srcId="{929C1CBD-751C-4B9F-9B21-CA3EA60C8CD6}" destId="{8108DCEE-F554-4360-A67E-7FD575CCF666}" srcOrd="2" destOrd="0" presId="urn:microsoft.com/office/officeart/2008/layout/HalfCircleOrganizationChart"/>
    <dgm:cxn modelId="{0B7E860B-9DC4-4B21-A4F8-FDB128D4E14D}" type="presParOf" srcId="{929C1CBD-751C-4B9F-9B21-CA3EA60C8CD6}" destId="{4BAB0D4A-97F0-4A3B-9409-B93D790B80F1}" srcOrd="3" destOrd="0" presId="urn:microsoft.com/office/officeart/2008/layout/HalfCircleOrganizationChart"/>
    <dgm:cxn modelId="{DE5CDE0B-47C4-421C-94DA-778F85CB441A}" type="presParOf" srcId="{C96CB90B-9408-44B6-9DA4-0D47AA88A1A5}" destId="{CDAAC418-899D-43D9-82E6-DBCAEBEFF6AF}" srcOrd="1" destOrd="0" presId="urn:microsoft.com/office/officeart/2008/layout/HalfCircleOrganizationChart"/>
    <dgm:cxn modelId="{25797E9A-7B2D-4063-97F4-93BDBD8057C8}" type="presParOf" srcId="{C96CB90B-9408-44B6-9DA4-0D47AA88A1A5}" destId="{D6372B27-F080-4A83-85EF-82990F254FA4}" srcOrd="2" destOrd="0" presId="urn:microsoft.com/office/officeart/2008/layout/HalfCircleOrganizationChart"/>
    <dgm:cxn modelId="{7620EA99-4241-4FD8-9AE6-486625D4F48D}" type="presParOf" srcId="{A34AFC2A-C379-41AB-AFFA-C326E2987AD6}" destId="{252B3AC4-1023-473A-AECE-0A512AD33BF8}" srcOrd="4" destOrd="0" presId="urn:microsoft.com/office/officeart/2008/layout/HalfCircleOrganizationChart"/>
    <dgm:cxn modelId="{8EF0AF36-B522-4245-B8F3-5403ED3921F8}" type="presParOf" srcId="{A34AFC2A-C379-41AB-AFFA-C326E2987AD6}" destId="{4A7C95A7-EC16-4CF1-A1BB-902ED25D65C0}" srcOrd="5" destOrd="0" presId="urn:microsoft.com/office/officeart/2008/layout/HalfCircleOrganizationChart"/>
    <dgm:cxn modelId="{83D07CE9-39D3-4B15-835A-CA31CB57067D}" type="presParOf" srcId="{4A7C95A7-EC16-4CF1-A1BB-902ED25D65C0}" destId="{47483E61-0988-4E89-9B90-E6443AE636B7}" srcOrd="0" destOrd="0" presId="urn:microsoft.com/office/officeart/2008/layout/HalfCircleOrganizationChart"/>
    <dgm:cxn modelId="{04C39518-345A-4953-AF97-D76D33F93E52}" type="presParOf" srcId="{47483E61-0988-4E89-9B90-E6443AE636B7}" destId="{F5EF5BE2-E1B9-41EA-B56A-FC868CD30B09}" srcOrd="0" destOrd="0" presId="urn:microsoft.com/office/officeart/2008/layout/HalfCircleOrganizationChart"/>
    <dgm:cxn modelId="{A44188DC-0694-4CA6-A776-E771DC1760EB}" type="presParOf" srcId="{47483E61-0988-4E89-9B90-E6443AE636B7}" destId="{0624D30A-2842-4C11-B053-CB1DDF420451}" srcOrd="1" destOrd="0" presId="urn:microsoft.com/office/officeart/2008/layout/HalfCircleOrganizationChart"/>
    <dgm:cxn modelId="{07469E4A-02EB-485E-B862-C623DC706F80}" type="presParOf" srcId="{47483E61-0988-4E89-9B90-E6443AE636B7}" destId="{BE458C62-66A9-41DB-9236-7870F64A5E57}" srcOrd="2" destOrd="0" presId="urn:microsoft.com/office/officeart/2008/layout/HalfCircleOrganizationChart"/>
    <dgm:cxn modelId="{1CFEDBEA-1991-4880-905E-A8BF2400914F}" type="presParOf" srcId="{47483E61-0988-4E89-9B90-E6443AE636B7}" destId="{DE4A0D19-2BEF-4794-A1BC-05ED65DC9ED2}" srcOrd="3" destOrd="0" presId="urn:microsoft.com/office/officeart/2008/layout/HalfCircleOrganizationChart"/>
    <dgm:cxn modelId="{6410E900-14BD-465C-93A0-38BC0588198C}" type="presParOf" srcId="{4A7C95A7-EC16-4CF1-A1BB-902ED25D65C0}" destId="{F0FE09C7-3916-456E-ACA8-40AE3B2C1CBB}" srcOrd="1" destOrd="0" presId="urn:microsoft.com/office/officeart/2008/layout/HalfCircleOrganizationChart"/>
    <dgm:cxn modelId="{F977C333-8C4D-4F35-A645-2603CD018724}" type="presParOf" srcId="{4A7C95A7-EC16-4CF1-A1BB-902ED25D65C0}" destId="{237F3C10-BC3F-47EA-BE67-E96C4C80AAB0}" srcOrd="2" destOrd="0" presId="urn:microsoft.com/office/officeart/2008/layout/HalfCircleOrganizationChart"/>
    <dgm:cxn modelId="{BAF8C131-4A71-45BD-90B7-58E027EB5C55}" type="presParOf" srcId="{E1CB473E-5CE7-4C1D-BB98-2B3B9F656134}" destId="{8AD203BC-B4EC-49B6-AC56-10CB4691869B}" srcOrd="2" destOrd="0" presId="urn:microsoft.com/office/officeart/2008/layout/HalfCircleOrganizationChart"/>
  </dgm:cxnLst>
  <dgm:bg>
    <a:solidFill>
      <a:schemeClr val="accent4">
        <a:lumMod val="50000"/>
      </a:schemeClr>
    </a:solidFill>
  </dgm:bg>
  <dgm:whole>
    <a:ln>
      <a:solidFill>
        <a:schemeClr val="accent6">
          <a:lumMod val="60000"/>
          <a:lumOff val="40000"/>
        </a:schemeClr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B3215F-DB18-469D-AFFF-F257C7535EFB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E61FA8-7E0D-43F4-B0C9-66FFBEEC7F9C}">
      <dgm:prSet phldrT="[Text]" custT="1"/>
      <dgm:spPr/>
      <dgm:t>
        <a:bodyPr/>
        <a:lstStyle/>
        <a:p>
          <a:r>
            <a:rPr lang="en-US" sz="32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</a:rPr>
            <a:t>PRESENT TENSE</a:t>
          </a:r>
          <a:endParaRPr lang="en-US" sz="32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B5E4C49A-E05A-4E6A-9A5E-23487BE93432}" type="parTrans" cxnId="{B67F2768-F7DF-4395-B71A-FA7D04779A17}">
      <dgm:prSet/>
      <dgm:spPr/>
      <dgm:t>
        <a:bodyPr/>
        <a:lstStyle/>
        <a:p>
          <a:endParaRPr lang="en-US"/>
        </a:p>
      </dgm:t>
    </dgm:pt>
    <dgm:pt modelId="{5F5D4EFE-9ACE-4326-93F9-82B167F8D4B6}" type="sibTrans" cxnId="{B67F2768-F7DF-4395-B71A-FA7D04779A17}">
      <dgm:prSet/>
      <dgm:spPr/>
      <dgm:t>
        <a:bodyPr/>
        <a:lstStyle/>
        <a:p>
          <a:endParaRPr lang="en-US"/>
        </a:p>
      </dgm:t>
    </dgm:pt>
    <dgm:pt modelId="{C0A5437E-6D50-4AE9-88E8-83F67E173C37}">
      <dgm:prSet phldrT="[Text]"/>
      <dgm:spPr/>
      <dgm:t>
        <a:bodyPr/>
        <a:lstStyle/>
        <a:p>
          <a:r>
            <a:rPr lang="en-US" b="1" baseline="0" dirty="0" smtClean="0">
              <a:solidFill>
                <a:srgbClr val="7030A0"/>
              </a:solidFill>
            </a:rPr>
            <a:t>INDEFINITE</a:t>
          </a:r>
          <a:endParaRPr lang="en-US" b="1" baseline="0" dirty="0">
            <a:solidFill>
              <a:schemeClr val="tx1"/>
            </a:solidFill>
          </a:endParaRPr>
        </a:p>
      </dgm:t>
    </dgm:pt>
    <dgm:pt modelId="{53BA46F9-9D41-43D1-88A0-1AA07008AD2E}" type="parTrans" cxnId="{B8FC9DEB-A80A-4BCC-9A28-C9392645F385}">
      <dgm:prSet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43FCC431-E40B-42D6-BBE1-188BFFADA243}" type="sibTrans" cxnId="{B8FC9DEB-A80A-4BCC-9A28-C9392645F385}">
      <dgm:prSet/>
      <dgm:spPr/>
      <dgm:t>
        <a:bodyPr/>
        <a:lstStyle/>
        <a:p>
          <a:endParaRPr lang="en-US"/>
        </a:p>
      </dgm:t>
    </dgm:pt>
    <dgm:pt modelId="{CD7697EF-1FDB-42DE-9452-44E55E2E2EC9}">
      <dgm:prSet phldrT="[Text]"/>
      <dgm:spPr/>
      <dgm:t>
        <a:bodyPr/>
        <a:lstStyle/>
        <a:p>
          <a:r>
            <a:rPr lang="en-US" b="1" baseline="0" dirty="0" smtClean="0">
              <a:solidFill>
                <a:schemeClr val="accent2"/>
              </a:solidFill>
            </a:rPr>
            <a:t>CONTINUOUS</a:t>
          </a:r>
          <a:endParaRPr lang="en-US" b="1" baseline="0" dirty="0">
            <a:solidFill>
              <a:schemeClr val="accent2"/>
            </a:solidFill>
          </a:endParaRPr>
        </a:p>
      </dgm:t>
    </dgm:pt>
    <dgm:pt modelId="{F7BD0711-DE39-4C3C-8894-39FBFAC50AFF}" type="parTrans" cxnId="{3A92F5B3-E526-4864-91B6-3385C8179F1B}">
      <dgm:prSet/>
      <dgm:spPr/>
      <dgm:t>
        <a:bodyPr/>
        <a:lstStyle/>
        <a:p>
          <a:endParaRPr lang="en-US"/>
        </a:p>
      </dgm:t>
    </dgm:pt>
    <dgm:pt modelId="{1321149C-2C90-4B55-AE84-ED9565C1BFF8}" type="sibTrans" cxnId="{3A92F5B3-E526-4864-91B6-3385C8179F1B}">
      <dgm:prSet/>
      <dgm:spPr/>
      <dgm:t>
        <a:bodyPr/>
        <a:lstStyle/>
        <a:p>
          <a:endParaRPr lang="en-US"/>
        </a:p>
      </dgm:t>
    </dgm:pt>
    <dgm:pt modelId="{C29ABB3D-EE3B-4683-A9BB-C2C43992FE6E}">
      <dgm:prSet phldrT="[Text]"/>
      <dgm:spPr/>
      <dgm:t>
        <a:bodyPr/>
        <a:lstStyle/>
        <a:p>
          <a:r>
            <a:rPr lang="en-US" b="1" baseline="0" dirty="0" smtClean="0">
              <a:solidFill>
                <a:srgbClr val="0070C0"/>
              </a:solidFill>
            </a:rPr>
            <a:t>PERFECT</a:t>
          </a:r>
          <a:endParaRPr lang="en-US" b="1" baseline="0" dirty="0">
            <a:solidFill>
              <a:srgbClr val="0070C0"/>
            </a:solidFill>
          </a:endParaRPr>
        </a:p>
      </dgm:t>
    </dgm:pt>
    <dgm:pt modelId="{6537D80C-81EE-4B8A-804C-7E7AC21E0238}" type="parTrans" cxnId="{C8B70D74-6FFC-4CA5-8580-2750EE352197}">
      <dgm:prSet/>
      <dgm:spPr/>
      <dgm:t>
        <a:bodyPr/>
        <a:lstStyle/>
        <a:p>
          <a:endParaRPr lang="en-US"/>
        </a:p>
      </dgm:t>
    </dgm:pt>
    <dgm:pt modelId="{0E84069C-56E9-4F53-A6FE-7C40DBC947CC}" type="sibTrans" cxnId="{C8B70D74-6FFC-4CA5-8580-2750EE352197}">
      <dgm:prSet/>
      <dgm:spPr/>
      <dgm:t>
        <a:bodyPr/>
        <a:lstStyle/>
        <a:p>
          <a:endParaRPr lang="en-US"/>
        </a:p>
      </dgm:t>
    </dgm:pt>
    <dgm:pt modelId="{487C8C75-EDA3-45C9-81E3-427316A618A8}">
      <dgm:prSet phldrT="[Text]"/>
      <dgm:spPr/>
      <dgm:t>
        <a:bodyPr/>
        <a:lstStyle/>
        <a:p>
          <a:r>
            <a:rPr lang="en-US" dirty="0" smtClean="0"/>
            <a:t>PERFECT CONTINUOUS</a:t>
          </a:r>
          <a:endParaRPr lang="en-US" dirty="0"/>
        </a:p>
      </dgm:t>
    </dgm:pt>
    <dgm:pt modelId="{B787273E-0940-4E5F-A58B-3D0350C2DBEE}" type="parTrans" cxnId="{2264478C-AFEE-4244-976E-112C3546E86E}">
      <dgm:prSet/>
      <dgm:spPr/>
      <dgm:t>
        <a:bodyPr/>
        <a:lstStyle/>
        <a:p>
          <a:endParaRPr lang="en-US"/>
        </a:p>
      </dgm:t>
    </dgm:pt>
    <dgm:pt modelId="{02F33DC4-6E08-4349-849D-A043D43C3D6F}" type="sibTrans" cxnId="{2264478C-AFEE-4244-976E-112C3546E86E}">
      <dgm:prSet/>
      <dgm:spPr/>
      <dgm:t>
        <a:bodyPr/>
        <a:lstStyle/>
        <a:p>
          <a:endParaRPr lang="en-US"/>
        </a:p>
      </dgm:t>
    </dgm:pt>
    <dgm:pt modelId="{6A5A8064-99B3-449F-87DC-FDC73B3A0985}" type="pres">
      <dgm:prSet presAssocID="{36B3215F-DB18-469D-AFFF-F257C7535E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DE6C683-57B3-4C60-90C4-BF6930A512FD}" type="pres">
      <dgm:prSet presAssocID="{EBE61FA8-7E0D-43F4-B0C9-66FFBEEC7F9C}" presName="hierRoot1" presStyleCnt="0"/>
      <dgm:spPr/>
    </dgm:pt>
    <dgm:pt modelId="{118349F4-8065-4750-81F8-E1680541D9D5}" type="pres">
      <dgm:prSet presAssocID="{EBE61FA8-7E0D-43F4-B0C9-66FFBEEC7F9C}" presName="composite" presStyleCnt="0"/>
      <dgm:spPr/>
    </dgm:pt>
    <dgm:pt modelId="{0E3CF032-D755-4514-BC59-6F563ED40159}" type="pres">
      <dgm:prSet presAssocID="{EBE61FA8-7E0D-43F4-B0C9-66FFBEEC7F9C}" presName="background" presStyleLbl="node0" presStyleIdx="0" presStyleCnt="1"/>
      <dgm:spPr>
        <a:solidFill>
          <a:schemeClr val="bg1"/>
        </a:solidFill>
      </dgm:spPr>
      <dgm:t>
        <a:bodyPr/>
        <a:lstStyle/>
        <a:p>
          <a:endParaRPr lang="en-US"/>
        </a:p>
      </dgm:t>
    </dgm:pt>
    <dgm:pt modelId="{624BEECB-8C0B-4BC7-8A45-4FF13BB8A8D7}" type="pres">
      <dgm:prSet presAssocID="{EBE61FA8-7E0D-43F4-B0C9-66FFBEEC7F9C}" presName="text" presStyleLbl="fgAcc0" presStyleIdx="0" presStyleCnt="1" custScaleX="173424" custScaleY="147961" custLinFactNeighborX="-14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866727-BB9E-44C8-B0D4-ACBCACA43E45}" type="pres">
      <dgm:prSet presAssocID="{EBE61FA8-7E0D-43F4-B0C9-66FFBEEC7F9C}" presName="hierChild2" presStyleCnt="0"/>
      <dgm:spPr/>
    </dgm:pt>
    <dgm:pt modelId="{995D36B7-E91F-42E4-9EA7-E5E9E61E3497}" type="pres">
      <dgm:prSet presAssocID="{53BA46F9-9D41-43D1-88A0-1AA07008AD2E}" presName="Name10" presStyleLbl="parChTrans1D2" presStyleIdx="0" presStyleCnt="4"/>
      <dgm:spPr/>
      <dgm:t>
        <a:bodyPr/>
        <a:lstStyle/>
        <a:p>
          <a:endParaRPr lang="en-US"/>
        </a:p>
      </dgm:t>
    </dgm:pt>
    <dgm:pt modelId="{822BA693-FA53-4451-B128-533A43CBD838}" type="pres">
      <dgm:prSet presAssocID="{C0A5437E-6D50-4AE9-88E8-83F67E173C37}" presName="hierRoot2" presStyleCnt="0"/>
      <dgm:spPr/>
    </dgm:pt>
    <dgm:pt modelId="{C72E4DC2-2DEB-4BF2-B377-2CB6C6114F1C}" type="pres">
      <dgm:prSet presAssocID="{C0A5437E-6D50-4AE9-88E8-83F67E173C37}" presName="composite2" presStyleCnt="0"/>
      <dgm:spPr/>
    </dgm:pt>
    <dgm:pt modelId="{BDE141B2-019D-46A4-A1F9-2DE49DE08A99}" type="pres">
      <dgm:prSet presAssocID="{C0A5437E-6D50-4AE9-88E8-83F67E173C37}" presName="background2" presStyleLbl="node2" presStyleIdx="0" presStyleCnt="4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0D4C3891-95BE-4390-9B13-A81D323FA173}" type="pres">
      <dgm:prSet presAssocID="{C0A5437E-6D50-4AE9-88E8-83F67E173C37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8CEEAE-B716-4D45-9AC1-9BD81A7A9F52}" type="pres">
      <dgm:prSet presAssocID="{C0A5437E-6D50-4AE9-88E8-83F67E173C37}" presName="hierChild3" presStyleCnt="0"/>
      <dgm:spPr/>
    </dgm:pt>
    <dgm:pt modelId="{C7B84AA5-BBB7-43A1-9B31-977DBA240078}" type="pres">
      <dgm:prSet presAssocID="{F7BD0711-DE39-4C3C-8894-39FBFAC50AFF}" presName="Name10" presStyleLbl="parChTrans1D2" presStyleIdx="1" presStyleCnt="4"/>
      <dgm:spPr/>
      <dgm:t>
        <a:bodyPr/>
        <a:lstStyle/>
        <a:p>
          <a:endParaRPr lang="en-US"/>
        </a:p>
      </dgm:t>
    </dgm:pt>
    <dgm:pt modelId="{A2504034-912E-42A3-8B97-BC323D4E75FF}" type="pres">
      <dgm:prSet presAssocID="{CD7697EF-1FDB-42DE-9452-44E55E2E2EC9}" presName="hierRoot2" presStyleCnt="0"/>
      <dgm:spPr/>
    </dgm:pt>
    <dgm:pt modelId="{5D963FED-A21D-42CA-92F0-A8A5A7CF156A}" type="pres">
      <dgm:prSet presAssocID="{CD7697EF-1FDB-42DE-9452-44E55E2E2EC9}" presName="composite2" presStyleCnt="0"/>
      <dgm:spPr/>
    </dgm:pt>
    <dgm:pt modelId="{F02508A1-71DD-450A-8DBF-151FB88DF06C}" type="pres">
      <dgm:prSet presAssocID="{CD7697EF-1FDB-42DE-9452-44E55E2E2EC9}" presName="background2" presStyleLbl="node2" presStyleIdx="1" presStyleCnt="4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798FC27B-B73D-4C0B-AAA2-FA04E544C859}" type="pres">
      <dgm:prSet presAssocID="{CD7697EF-1FDB-42DE-9452-44E55E2E2EC9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2668FC-1D6A-4EB6-B911-9E932A90E1EB}" type="pres">
      <dgm:prSet presAssocID="{CD7697EF-1FDB-42DE-9452-44E55E2E2EC9}" presName="hierChild3" presStyleCnt="0"/>
      <dgm:spPr/>
    </dgm:pt>
    <dgm:pt modelId="{98EBE847-27D3-4303-BC98-75D8D2B0A886}" type="pres">
      <dgm:prSet presAssocID="{6537D80C-81EE-4B8A-804C-7E7AC21E0238}" presName="Name10" presStyleLbl="parChTrans1D2" presStyleIdx="2" presStyleCnt="4"/>
      <dgm:spPr/>
      <dgm:t>
        <a:bodyPr/>
        <a:lstStyle/>
        <a:p>
          <a:endParaRPr lang="en-US"/>
        </a:p>
      </dgm:t>
    </dgm:pt>
    <dgm:pt modelId="{EB16C4EB-368D-427B-AA1D-7A3AEAD1FB2C}" type="pres">
      <dgm:prSet presAssocID="{C29ABB3D-EE3B-4683-A9BB-C2C43992FE6E}" presName="hierRoot2" presStyleCnt="0"/>
      <dgm:spPr/>
    </dgm:pt>
    <dgm:pt modelId="{1EED68C0-7542-4BFE-8439-F8BE75C181E3}" type="pres">
      <dgm:prSet presAssocID="{C29ABB3D-EE3B-4683-A9BB-C2C43992FE6E}" presName="composite2" presStyleCnt="0"/>
      <dgm:spPr/>
    </dgm:pt>
    <dgm:pt modelId="{F0365972-A046-42D8-A41E-BA94CB26BD08}" type="pres">
      <dgm:prSet presAssocID="{C29ABB3D-EE3B-4683-A9BB-C2C43992FE6E}" presName="background2" presStyleLbl="node2" presStyleIdx="2" presStyleCnt="4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8837A119-52F4-4A67-9BA8-3A64FBA8CF8C}" type="pres">
      <dgm:prSet presAssocID="{C29ABB3D-EE3B-4683-A9BB-C2C43992FE6E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67E202-0EED-458D-84F0-1CFFD8193D63}" type="pres">
      <dgm:prSet presAssocID="{C29ABB3D-EE3B-4683-A9BB-C2C43992FE6E}" presName="hierChild3" presStyleCnt="0"/>
      <dgm:spPr/>
    </dgm:pt>
    <dgm:pt modelId="{C7E057FC-A110-4BE7-B879-4F06B2A8161F}" type="pres">
      <dgm:prSet presAssocID="{B787273E-0940-4E5F-A58B-3D0350C2DBEE}" presName="Name10" presStyleLbl="parChTrans1D2" presStyleIdx="3" presStyleCnt="4"/>
      <dgm:spPr/>
      <dgm:t>
        <a:bodyPr/>
        <a:lstStyle/>
        <a:p>
          <a:endParaRPr lang="en-US"/>
        </a:p>
      </dgm:t>
    </dgm:pt>
    <dgm:pt modelId="{8058051B-C9AB-4E3B-97D0-3837D1ADADFC}" type="pres">
      <dgm:prSet presAssocID="{487C8C75-EDA3-45C9-81E3-427316A618A8}" presName="hierRoot2" presStyleCnt="0"/>
      <dgm:spPr/>
    </dgm:pt>
    <dgm:pt modelId="{1757D446-13D8-4609-8967-61FEEFC8845C}" type="pres">
      <dgm:prSet presAssocID="{487C8C75-EDA3-45C9-81E3-427316A618A8}" presName="composite2" presStyleCnt="0"/>
      <dgm:spPr/>
    </dgm:pt>
    <dgm:pt modelId="{D12E7938-7674-4DE3-8D5E-0312C949A638}" type="pres">
      <dgm:prSet presAssocID="{487C8C75-EDA3-45C9-81E3-427316A618A8}" presName="background2" presStyleLbl="node2" presStyleIdx="3" presStyleCnt="4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47CBB6F6-BA26-45E5-A047-B160129908AD}" type="pres">
      <dgm:prSet presAssocID="{487C8C75-EDA3-45C9-81E3-427316A618A8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41032D-944C-46B7-B8F9-40DA46A1B12B}" type="pres">
      <dgm:prSet presAssocID="{487C8C75-EDA3-45C9-81E3-427316A618A8}" presName="hierChild3" presStyleCnt="0"/>
      <dgm:spPr/>
    </dgm:pt>
  </dgm:ptLst>
  <dgm:cxnLst>
    <dgm:cxn modelId="{303A9920-D775-4DA1-8C42-CFCB5C2FFABF}" type="presOf" srcId="{EBE61FA8-7E0D-43F4-B0C9-66FFBEEC7F9C}" destId="{624BEECB-8C0B-4BC7-8A45-4FF13BB8A8D7}" srcOrd="0" destOrd="0" presId="urn:microsoft.com/office/officeart/2005/8/layout/hierarchy1"/>
    <dgm:cxn modelId="{BBD19514-ECF2-48F8-96F8-06B2BE6FBFFC}" type="presOf" srcId="{CD7697EF-1FDB-42DE-9452-44E55E2E2EC9}" destId="{798FC27B-B73D-4C0B-AAA2-FA04E544C859}" srcOrd="0" destOrd="0" presId="urn:microsoft.com/office/officeart/2005/8/layout/hierarchy1"/>
    <dgm:cxn modelId="{A027DB6C-529A-474F-BD01-870D8DA8012A}" type="presOf" srcId="{F7BD0711-DE39-4C3C-8894-39FBFAC50AFF}" destId="{C7B84AA5-BBB7-43A1-9B31-977DBA240078}" srcOrd="0" destOrd="0" presId="urn:microsoft.com/office/officeart/2005/8/layout/hierarchy1"/>
    <dgm:cxn modelId="{B71BEF52-BA6C-4AB3-8306-05FBD94E32C4}" type="presOf" srcId="{36B3215F-DB18-469D-AFFF-F257C7535EFB}" destId="{6A5A8064-99B3-449F-87DC-FDC73B3A0985}" srcOrd="0" destOrd="0" presId="urn:microsoft.com/office/officeart/2005/8/layout/hierarchy1"/>
    <dgm:cxn modelId="{B8FC9DEB-A80A-4BCC-9A28-C9392645F385}" srcId="{EBE61FA8-7E0D-43F4-B0C9-66FFBEEC7F9C}" destId="{C0A5437E-6D50-4AE9-88E8-83F67E173C37}" srcOrd="0" destOrd="0" parTransId="{53BA46F9-9D41-43D1-88A0-1AA07008AD2E}" sibTransId="{43FCC431-E40B-42D6-BBE1-188BFFADA243}"/>
    <dgm:cxn modelId="{DE146213-DC90-4752-AE76-9A4D4BC3CFF7}" type="presOf" srcId="{53BA46F9-9D41-43D1-88A0-1AA07008AD2E}" destId="{995D36B7-E91F-42E4-9EA7-E5E9E61E3497}" srcOrd="0" destOrd="0" presId="urn:microsoft.com/office/officeart/2005/8/layout/hierarchy1"/>
    <dgm:cxn modelId="{3A92F5B3-E526-4864-91B6-3385C8179F1B}" srcId="{EBE61FA8-7E0D-43F4-B0C9-66FFBEEC7F9C}" destId="{CD7697EF-1FDB-42DE-9452-44E55E2E2EC9}" srcOrd="1" destOrd="0" parTransId="{F7BD0711-DE39-4C3C-8894-39FBFAC50AFF}" sibTransId="{1321149C-2C90-4B55-AE84-ED9565C1BFF8}"/>
    <dgm:cxn modelId="{B67F2768-F7DF-4395-B71A-FA7D04779A17}" srcId="{36B3215F-DB18-469D-AFFF-F257C7535EFB}" destId="{EBE61FA8-7E0D-43F4-B0C9-66FFBEEC7F9C}" srcOrd="0" destOrd="0" parTransId="{B5E4C49A-E05A-4E6A-9A5E-23487BE93432}" sibTransId="{5F5D4EFE-9ACE-4326-93F9-82B167F8D4B6}"/>
    <dgm:cxn modelId="{561C2D04-7AB7-404D-9295-815766E0364A}" type="presOf" srcId="{487C8C75-EDA3-45C9-81E3-427316A618A8}" destId="{47CBB6F6-BA26-45E5-A047-B160129908AD}" srcOrd="0" destOrd="0" presId="urn:microsoft.com/office/officeart/2005/8/layout/hierarchy1"/>
    <dgm:cxn modelId="{DBFA6B85-94DD-4DB4-92CE-E413FEAB12FA}" type="presOf" srcId="{B787273E-0940-4E5F-A58B-3D0350C2DBEE}" destId="{C7E057FC-A110-4BE7-B879-4F06B2A8161F}" srcOrd="0" destOrd="0" presId="urn:microsoft.com/office/officeart/2005/8/layout/hierarchy1"/>
    <dgm:cxn modelId="{117361C8-B48E-4A40-BDA9-9CF99329EE46}" type="presOf" srcId="{C0A5437E-6D50-4AE9-88E8-83F67E173C37}" destId="{0D4C3891-95BE-4390-9B13-A81D323FA173}" srcOrd="0" destOrd="0" presId="urn:microsoft.com/office/officeart/2005/8/layout/hierarchy1"/>
    <dgm:cxn modelId="{C8B70D74-6FFC-4CA5-8580-2750EE352197}" srcId="{EBE61FA8-7E0D-43F4-B0C9-66FFBEEC7F9C}" destId="{C29ABB3D-EE3B-4683-A9BB-C2C43992FE6E}" srcOrd="2" destOrd="0" parTransId="{6537D80C-81EE-4B8A-804C-7E7AC21E0238}" sibTransId="{0E84069C-56E9-4F53-A6FE-7C40DBC947CC}"/>
    <dgm:cxn modelId="{2264478C-AFEE-4244-976E-112C3546E86E}" srcId="{EBE61FA8-7E0D-43F4-B0C9-66FFBEEC7F9C}" destId="{487C8C75-EDA3-45C9-81E3-427316A618A8}" srcOrd="3" destOrd="0" parTransId="{B787273E-0940-4E5F-A58B-3D0350C2DBEE}" sibTransId="{02F33DC4-6E08-4349-849D-A043D43C3D6F}"/>
    <dgm:cxn modelId="{2D8463C7-DCB4-4DE4-877A-E187A0239CA1}" type="presOf" srcId="{6537D80C-81EE-4B8A-804C-7E7AC21E0238}" destId="{98EBE847-27D3-4303-BC98-75D8D2B0A886}" srcOrd="0" destOrd="0" presId="urn:microsoft.com/office/officeart/2005/8/layout/hierarchy1"/>
    <dgm:cxn modelId="{4674B36D-51DF-4051-BCB9-E6DA6C2579E9}" type="presOf" srcId="{C29ABB3D-EE3B-4683-A9BB-C2C43992FE6E}" destId="{8837A119-52F4-4A67-9BA8-3A64FBA8CF8C}" srcOrd="0" destOrd="0" presId="urn:microsoft.com/office/officeart/2005/8/layout/hierarchy1"/>
    <dgm:cxn modelId="{90680EA7-5478-4FEC-9519-71B011F572A9}" type="presParOf" srcId="{6A5A8064-99B3-449F-87DC-FDC73B3A0985}" destId="{7DE6C683-57B3-4C60-90C4-BF6930A512FD}" srcOrd="0" destOrd="0" presId="urn:microsoft.com/office/officeart/2005/8/layout/hierarchy1"/>
    <dgm:cxn modelId="{717ABD65-F692-4827-A32E-6F4F52725943}" type="presParOf" srcId="{7DE6C683-57B3-4C60-90C4-BF6930A512FD}" destId="{118349F4-8065-4750-81F8-E1680541D9D5}" srcOrd="0" destOrd="0" presId="urn:microsoft.com/office/officeart/2005/8/layout/hierarchy1"/>
    <dgm:cxn modelId="{F3126F6D-4B49-42E9-A855-0D5D273A8019}" type="presParOf" srcId="{118349F4-8065-4750-81F8-E1680541D9D5}" destId="{0E3CF032-D755-4514-BC59-6F563ED40159}" srcOrd="0" destOrd="0" presId="urn:microsoft.com/office/officeart/2005/8/layout/hierarchy1"/>
    <dgm:cxn modelId="{BC7E7291-CDB5-417E-98A0-DFBCA4EC131B}" type="presParOf" srcId="{118349F4-8065-4750-81F8-E1680541D9D5}" destId="{624BEECB-8C0B-4BC7-8A45-4FF13BB8A8D7}" srcOrd="1" destOrd="0" presId="urn:microsoft.com/office/officeart/2005/8/layout/hierarchy1"/>
    <dgm:cxn modelId="{BAAD13C7-2B42-4B55-85E9-CBBCB79ACDDD}" type="presParOf" srcId="{7DE6C683-57B3-4C60-90C4-BF6930A512FD}" destId="{3A866727-BB9E-44C8-B0D4-ACBCACA43E45}" srcOrd="1" destOrd="0" presId="urn:microsoft.com/office/officeart/2005/8/layout/hierarchy1"/>
    <dgm:cxn modelId="{9E269DC1-2715-4D4C-A8EA-7EDAB759A563}" type="presParOf" srcId="{3A866727-BB9E-44C8-B0D4-ACBCACA43E45}" destId="{995D36B7-E91F-42E4-9EA7-E5E9E61E3497}" srcOrd="0" destOrd="0" presId="urn:microsoft.com/office/officeart/2005/8/layout/hierarchy1"/>
    <dgm:cxn modelId="{92E9B4F9-ED76-4A0A-B147-DC49440D79BD}" type="presParOf" srcId="{3A866727-BB9E-44C8-B0D4-ACBCACA43E45}" destId="{822BA693-FA53-4451-B128-533A43CBD838}" srcOrd="1" destOrd="0" presId="urn:microsoft.com/office/officeart/2005/8/layout/hierarchy1"/>
    <dgm:cxn modelId="{F9F2B9A7-3ACF-473C-B151-339673EFBA33}" type="presParOf" srcId="{822BA693-FA53-4451-B128-533A43CBD838}" destId="{C72E4DC2-2DEB-4BF2-B377-2CB6C6114F1C}" srcOrd="0" destOrd="0" presId="urn:microsoft.com/office/officeart/2005/8/layout/hierarchy1"/>
    <dgm:cxn modelId="{E55419AE-AF20-476D-8FEF-64ED78EF8039}" type="presParOf" srcId="{C72E4DC2-2DEB-4BF2-B377-2CB6C6114F1C}" destId="{BDE141B2-019D-46A4-A1F9-2DE49DE08A99}" srcOrd="0" destOrd="0" presId="urn:microsoft.com/office/officeart/2005/8/layout/hierarchy1"/>
    <dgm:cxn modelId="{A5C5FEBD-397E-40FD-B555-1F12F8E4A50F}" type="presParOf" srcId="{C72E4DC2-2DEB-4BF2-B377-2CB6C6114F1C}" destId="{0D4C3891-95BE-4390-9B13-A81D323FA173}" srcOrd="1" destOrd="0" presId="urn:microsoft.com/office/officeart/2005/8/layout/hierarchy1"/>
    <dgm:cxn modelId="{A0EA7FDA-D3D9-4527-B97D-E3C81CD44ADA}" type="presParOf" srcId="{822BA693-FA53-4451-B128-533A43CBD838}" destId="{B08CEEAE-B716-4D45-9AC1-9BD81A7A9F52}" srcOrd="1" destOrd="0" presId="urn:microsoft.com/office/officeart/2005/8/layout/hierarchy1"/>
    <dgm:cxn modelId="{2CC738E9-D780-4CE7-BDBF-5F0C4D90A98B}" type="presParOf" srcId="{3A866727-BB9E-44C8-B0D4-ACBCACA43E45}" destId="{C7B84AA5-BBB7-43A1-9B31-977DBA240078}" srcOrd="2" destOrd="0" presId="urn:microsoft.com/office/officeart/2005/8/layout/hierarchy1"/>
    <dgm:cxn modelId="{98C3BFE1-73F4-477B-BB6E-617A802145D2}" type="presParOf" srcId="{3A866727-BB9E-44C8-B0D4-ACBCACA43E45}" destId="{A2504034-912E-42A3-8B97-BC323D4E75FF}" srcOrd="3" destOrd="0" presId="urn:microsoft.com/office/officeart/2005/8/layout/hierarchy1"/>
    <dgm:cxn modelId="{580E118A-FE7D-43D4-9C81-074D53E98A1C}" type="presParOf" srcId="{A2504034-912E-42A3-8B97-BC323D4E75FF}" destId="{5D963FED-A21D-42CA-92F0-A8A5A7CF156A}" srcOrd="0" destOrd="0" presId="urn:microsoft.com/office/officeart/2005/8/layout/hierarchy1"/>
    <dgm:cxn modelId="{484C7A25-5A6B-44AC-B47C-1F4C0B92F2C5}" type="presParOf" srcId="{5D963FED-A21D-42CA-92F0-A8A5A7CF156A}" destId="{F02508A1-71DD-450A-8DBF-151FB88DF06C}" srcOrd="0" destOrd="0" presId="urn:microsoft.com/office/officeart/2005/8/layout/hierarchy1"/>
    <dgm:cxn modelId="{2902B7F2-45A3-4F9F-A2C0-A3E39D3D620F}" type="presParOf" srcId="{5D963FED-A21D-42CA-92F0-A8A5A7CF156A}" destId="{798FC27B-B73D-4C0B-AAA2-FA04E544C859}" srcOrd="1" destOrd="0" presId="urn:microsoft.com/office/officeart/2005/8/layout/hierarchy1"/>
    <dgm:cxn modelId="{6BEBE6D5-4F02-4D89-A114-02FFC19AFC9D}" type="presParOf" srcId="{A2504034-912E-42A3-8B97-BC323D4E75FF}" destId="{0C2668FC-1D6A-4EB6-B911-9E932A90E1EB}" srcOrd="1" destOrd="0" presId="urn:microsoft.com/office/officeart/2005/8/layout/hierarchy1"/>
    <dgm:cxn modelId="{D30DD691-744E-4E46-A077-029671D7682D}" type="presParOf" srcId="{3A866727-BB9E-44C8-B0D4-ACBCACA43E45}" destId="{98EBE847-27D3-4303-BC98-75D8D2B0A886}" srcOrd="4" destOrd="0" presId="urn:microsoft.com/office/officeart/2005/8/layout/hierarchy1"/>
    <dgm:cxn modelId="{3905C547-1321-4E33-939F-248B49DEDC96}" type="presParOf" srcId="{3A866727-BB9E-44C8-B0D4-ACBCACA43E45}" destId="{EB16C4EB-368D-427B-AA1D-7A3AEAD1FB2C}" srcOrd="5" destOrd="0" presId="urn:microsoft.com/office/officeart/2005/8/layout/hierarchy1"/>
    <dgm:cxn modelId="{32CA5E2F-C358-4911-9613-727DD2D82274}" type="presParOf" srcId="{EB16C4EB-368D-427B-AA1D-7A3AEAD1FB2C}" destId="{1EED68C0-7542-4BFE-8439-F8BE75C181E3}" srcOrd="0" destOrd="0" presId="urn:microsoft.com/office/officeart/2005/8/layout/hierarchy1"/>
    <dgm:cxn modelId="{DC7BB12B-9764-4BC1-8788-C92A15993FBE}" type="presParOf" srcId="{1EED68C0-7542-4BFE-8439-F8BE75C181E3}" destId="{F0365972-A046-42D8-A41E-BA94CB26BD08}" srcOrd="0" destOrd="0" presId="urn:microsoft.com/office/officeart/2005/8/layout/hierarchy1"/>
    <dgm:cxn modelId="{7C076F75-DBE7-471F-B7EA-25260A9DD466}" type="presParOf" srcId="{1EED68C0-7542-4BFE-8439-F8BE75C181E3}" destId="{8837A119-52F4-4A67-9BA8-3A64FBA8CF8C}" srcOrd="1" destOrd="0" presId="urn:microsoft.com/office/officeart/2005/8/layout/hierarchy1"/>
    <dgm:cxn modelId="{67F9D737-81A0-498F-A626-F2C0230F509E}" type="presParOf" srcId="{EB16C4EB-368D-427B-AA1D-7A3AEAD1FB2C}" destId="{F467E202-0EED-458D-84F0-1CFFD8193D63}" srcOrd="1" destOrd="0" presId="urn:microsoft.com/office/officeart/2005/8/layout/hierarchy1"/>
    <dgm:cxn modelId="{13C6C9AE-7116-4A6D-B048-8918F7E82B88}" type="presParOf" srcId="{3A866727-BB9E-44C8-B0D4-ACBCACA43E45}" destId="{C7E057FC-A110-4BE7-B879-4F06B2A8161F}" srcOrd="6" destOrd="0" presId="urn:microsoft.com/office/officeart/2005/8/layout/hierarchy1"/>
    <dgm:cxn modelId="{03B009E4-2948-46E8-9982-F86C8D688782}" type="presParOf" srcId="{3A866727-BB9E-44C8-B0D4-ACBCACA43E45}" destId="{8058051B-C9AB-4E3B-97D0-3837D1ADADFC}" srcOrd="7" destOrd="0" presId="urn:microsoft.com/office/officeart/2005/8/layout/hierarchy1"/>
    <dgm:cxn modelId="{8CAA751F-C072-430D-8E74-92A4F583A6C8}" type="presParOf" srcId="{8058051B-C9AB-4E3B-97D0-3837D1ADADFC}" destId="{1757D446-13D8-4609-8967-61FEEFC8845C}" srcOrd="0" destOrd="0" presId="urn:microsoft.com/office/officeart/2005/8/layout/hierarchy1"/>
    <dgm:cxn modelId="{B31A1F57-D6C3-4BEE-946D-787DC7EB108C}" type="presParOf" srcId="{1757D446-13D8-4609-8967-61FEEFC8845C}" destId="{D12E7938-7674-4DE3-8D5E-0312C949A638}" srcOrd="0" destOrd="0" presId="urn:microsoft.com/office/officeart/2005/8/layout/hierarchy1"/>
    <dgm:cxn modelId="{FF1A1F13-2CAD-45D3-9C38-74B9A77D1660}" type="presParOf" srcId="{1757D446-13D8-4609-8967-61FEEFC8845C}" destId="{47CBB6F6-BA26-45E5-A047-B160129908AD}" srcOrd="1" destOrd="0" presId="urn:microsoft.com/office/officeart/2005/8/layout/hierarchy1"/>
    <dgm:cxn modelId="{CD82F24E-3ACD-43A3-A64C-1F6A23E8B0BA}" type="presParOf" srcId="{8058051B-C9AB-4E3B-97D0-3837D1ADADFC}" destId="{DE41032D-944C-46B7-B8F9-40DA46A1B12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6B3215F-DB18-469D-AFFF-F257C7535EFB}" type="doc">
      <dgm:prSet loTypeId="urn:microsoft.com/office/officeart/2005/8/layout/hierarchy1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E61FA8-7E0D-43F4-B0C9-66FFBEEC7F9C}">
      <dgm:prSet phldrT="[Text]" custT="1"/>
      <dgm:spPr/>
      <dgm:t>
        <a:bodyPr/>
        <a:lstStyle/>
        <a:p>
          <a:r>
            <a:rPr lang="en-US" sz="3200" b="1" cap="none" spc="0" dirty="0" smtClean="0">
              <a:ln w="17780" cmpd="sng"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rPr>
            <a:t>PAST TENSE</a:t>
          </a:r>
          <a:endParaRPr lang="en-US" sz="3200" b="1" cap="none" spc="0" dirty="0">
            <a:ln w="17780" cmpd="sng">
              <a:prstDash val="solid"/>
              <a:miter lim="800000"/>
            </a:ln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B5E4C49A-E05A-4E6A-9A5E-23487BE93432}" type="parTrans" cxnId="{B67F2768-F7DF-4395-B71A-FA7D04779A17}">
      <dgm:prSet/>
      <dgm:spPr/>
      <dgm:t>
        <a:bodyPr/>
        <a:lstStyle/>
        <a:p>
          <a:endParaRPr lang="en-US"/>
        </a:p>
      </dgm:t>
    </dgm:pt>
    <dgm:pt modelId="{5F5D4EFE-9ACE-4326-93F9-82B167F8D4B6}" type="sibTrans" cxnId="{B67F2768-F7DF-4395-B71A-FA7D04779A17}">
      <dgm:prSet/>
      <dgm:spPr/>
      <dgm:t>
        <a:bodyPr/>
        <a:lstStyle/>
        <a:p>
          <a:endParaRPr lang="en-US"/>
        </a:p>
      </dgm:t>
    </dgm:pt>
    <dgm:pt modelId="{C0A5437E-6D50-4AE9-88E8-83F67E173C37}">
      <dgm:prSet phldrT="[Text]"/>
      <dgm:spPr/>
      <dgm:t>
        <a:bodyPr/>
        <a:lstStyle/>
        <a:p>
          <a:r>
            <a:rPr lang="en-US" baseline="0" smtClean="0"/>
            <a:t>INDEFINITE</a:t>
          </a:r>
          <a:endParaRPr lang="en-US" baseline="0" dirty="0"/>
        </a:p>
      </dgm:t>
    </dgm:pt>
    <dgm:pt modelId="{53BA46F9-9D41-43D1-88A0-1AA07008AD2E}" type="parTrans" cxnId="{B8FC9DEB-A80A-4BCC-9A28-C9392645F385}">
      <dgm:prSet/>
      <dgm:spPr/>
      <dgm:t>
        <a:bodyPr/>
        <a:lstStyle/>
        <a:p>
          <a:endParaRPr lang="en-US"/>
        </a:p>
      </dgm:t>
    </dgm:pt>
    <dgm:pt modelId="{43FCC431-E40B-42D6-BBE1-188BFFADA243}" type="sibTrans" cxnId="{B8FC9DEB-A80A-4BCC-9A28-C9392645F385}">
      <dgm:prSet/>
      <dgm:spPr/>
      <dgm:t>
        <a:bodyPr/>
        <a:lstStyle/>
        <a:p>
          <a:endParaRPr lang="en-US"/>
        </a:p>
      </dgm:t>
    </dgm:pt>
    <dgm:pt modelId="{CD7697EF-1FDB-42DE-9452-44E55E2E2EC9}">
      <dgm:prSet phldrT="[Text]"/>
      <dgm:spPr/>
      <dgm:t>
        <a:bodyPr/>
        <a:lstStyle/>
        <a:p>
          <a:r>
            <a:rPr lang="en-US" baseline="0" smtClean="0"/>
            <a:t>CONTINUOUS</a:t>
          </a:r>
          <a:endParaRPr lang="en-US" baseline="0" dirty="0"/>
        </a:p>
      </dgm:t>
    </dgm:pt>
    <dgm:pt modelId="{F7BD0711-DE39-4C3C-8894-39FBFAC50AFF}" type="parTrans" cxnId="{3A92F5B3-E526-4864-91B6-3385C8179F1B}">
      <dgm:prSet/>
      <dgm:spPr/>
      <dgm:t>
        <a:bodyPr/>
        <a:lstStyle/>
        <a:p>
          <a:endParaRPr lang="en-US"/>
        </a:p>
      </dgm:t>
    </dgm:pt>
    <dgm:pt modelId="{1321149C-2C90-4B55-AE84-ED9565C1BFF8}" type="sibTrans" cxnId="{3A92F5B3-E526-4864-91B6-3385C8179F1B}">
      <dgm:prSet/>
      <dgm:spPr/>
      <dgm:t>
        <a:bodyPr/>
        <a:lstStyle/>
        <a:p>
          <a:endParaRPr lang="en-US"/>
        </a:p>
      </dgm:t>
    </dgm:pt>
    <dgm:pt modelId="{C29ABB3D-EE3B-4683-A9BB-C2C43992FE6E}">
      <dgm:prSet phldrT="[Text]"/>
      <dgm:spPr/>
      <dgm:t>
        <a:bodyPr/>
        <a:lstStyle/>
        <a:p>
          <a:r>
            <a:rPr lang="en-US" baseline="0" smtClean="0"/>
            <a:t>PERFECT</a:t>
          </a:r>
          <a:endParaRPr lang="en-US" baseline="0" dirty="0"/>
        </a:p>
      </dgm:t>
    </dgm:pt>
    <dgm:pt modelId="{6537D80C-81EE-4B8A-804C-7E7AC21E0238}" type="parTrans" cxnId="{C8B70D74-6FFC-4CA5-8580-2750EE352197}">
      <dgm:prSet/>
      <dgm:spPr/>
      <dgm:t>
        <a:bodyPr/>
        <a:lstStyle/>
        <a:p>
          <a:endParaRPr lang="en-US"/>
        </a:p>
      </dgm:t>
    </dgm:pt>
    <dgm:pt modelId="{0E84069C-56E9-4F53-A6FE-7C40DBC947CC}" type="sibTrans" cxnId="{C8B70D74-6FFC-4CA5-8580-2750EE352197}">
      <dgm:prSet/>
      <dgm:spPr/>
      <dgm:t>
        <a:bodyPr/>
        <a:lstStyle/>
        <a:p>
          <a:endParaRPr lang="en-US"/>
        </a:p>
      </dgm:t>
    </dgm:pt>
    <dgm:pt modelId="{487C8C75-EDA3-45C9-81E3-427316A618A8}">
      <dgm:prSet phldrT="[Text]"/>
      <dgm:spPr/>
      <dgm:t>
        <a:bodyPr/>
        <a:lstStyle/>
        <a:p>
          <a:r>
            <a:rPr lang="en-US" dirty="0" smtClean="0"/>
            <a:t>PERFECT CONTINUOUS</a:t>
          </a:r>
          <a:endParaRPr lang="en-US" dirty="0"/>
        </a:p>
      </dgm:t>
    </dgm:pt>
    <dgm:pt modelId="{B787273E-0940-4E5F-A58B-3D0350C2DBEE}" type="parTrans" cxnId="{2264478C-AFEE-4244-976E-112C3546E86E}">
      <dgm:prSet/>
      <dgm:spPr/>
      <dgm:t>
        <a:bodyPr/>
        <a:lstStyle/>
        <a:p>
          <a:endParaRPr lang="en-US"/>
        </a:p>
      </dgm:t>
    </dgm:pt>
    <dgm:pt modelId="{02F33DC4-6E08-4349-849D-A043D43C3D6F}" type="sibTrans" cxnId="{2264478C-AFEE-4244-976E-112C3546E86E}">
      <dgm:prSet/>
      <dgm:spPr/>
      <dgm:t>
        <a:bodyPr/>
        <a:lstStyle/>
        <a:p>
          <a:endParaRPr lang="en-US"/>
        </a:p>
      </dgm:t>
    </dgm:pt>
    <dgm:pt modelId="{6A5A8064-99B3-449F-87DC-FDC73B3A0985}" type="pres">
      <dgm:prSet presAssocID="{36B3215F-DB18-469D-AFFF-F257C7535E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DE6C683-57B3-4C60-90C4-BF6930A512FD}" type="pres">
      <dgm:prSet presAssocID="{EBE61FA8-7E0D-43F4-B0C9-66FFBEEC7F9C}" presName="hierRoot1" presStyleCnt="0"/>
      <dgm:spPr/>
      <dgm:t>
        <a:bodyPr/>
        <a:lstStyle/>
        <a:p>
          <a:endParaRPr lang="en-US"/>
        </a:p>
      </dgm:t>
    </dgm:pt>
    <dgm:pt modelId="{118349F4-8065-4750-81F8-E1680541D9D5}" type="pres">
      <dgm:prSet presAssocID="{EBE61FA8-7E0D-43F4-B0C9-66FFBEEC7F9C}" presName="composite" presStyleCnt="0"/>
      <dgm:spPr/>
      <dgm:t>
        <a:bodyPr/>
        <a:lstStyle/>
        <a:p>
          <a:endParaRPr lang="en-US"/>
        </a:p>
      </dgm:t>
    </dgm:pt>
    <dgm:pt modelId="{0E3CF032-D755-4514-BC59-6F563ED40159}" type="pres">
      <dgm:prSet presAssocID="{EBE61FA8-7E0D-43F4-B0C9-66FFBEEC7F9C}" presName="background" presStyleLbl="node0" presStyleIdx="0" presStyleCnt="1"/>
      <dgm:spPr/>
      <dgm:t>
        <a:bodyPr/>
        <a:lstStyle/>
        <a:p>
          <a:endParaRPr lang="en-US"/>
        </a:p>
      </dgm:t>
    </dgm:pt>
    <dgm:pt modelId="{624BEECB-8C0B-4BC7-8A45-4FF13BB8A8D7}" type="pres">
      <dgm:prSet presAssocID="{EBE61FA8-7E0D-43F4-B0C9-66FFBEEC7F9C}" presName="text" presStyleLbl="fgAcc0" presStyleIdx="0" presStyleCnt="1" custScaleX="173424" custScaleY="147961" custLinFactNeighborX="-14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866727-BB9E-44C8-B0D4-ACBCACA43E45}" type="pres">
      <dgm:prSet presAssocID="{EBE61FA8-7E0D-43F4-B0C9-66FFBEEC7F9C}" presName="hierChild2" presStyleCnt="0"/>
      <dgm:spPr/>
      <dgm:t>
        <a:bodyPr/>
        <a:lstStyle/>
        <a:p>
          <a:endParaRPr lang="en-US"/>
        </a:p>
      </dgm:t>
    </dgm:pt>
    <dgm:pt modelId="{995D36B7-E91F-42E4-9EA7-E5E9E61E3497}" type="pres">
      <dgm:prSet presAssocID="{53BA46F9-9D41-43D1-88A0-1AA07008AD2E}" presName="Name10" presStyleLbl="parChTrans1D2" presStyleIdx="0" presStyleCnt="4"/>
      <dgm:spPr/>
      <dgm:t>
        <a:bodyPr/>
        <a:lstStyle/>
        <a:p>
          <a:endParaRPr lang="en-US"/>
        </a:p>
      </dgm:t>
    </dgm:pt>
    <dgm:pt modelId="{822BA693-FA53-4451-B128-533A43CBD838}" type="pres">
      <dgm:prSet presAssocID="{C0A5437E-6D50-4AE9-88E8-83F67E173C37}" presName="hierRoot2" presStyleCnt="0"/>
      <dgm:spPr/>
      <dgm:t>
        <a:bodyPr/>
        <a:lstStyle/>
        <a:p>
          <a:endParaRPr lang="en-US"/>
        </a:p>
      </dgm:t>
    </dgm:pt>
    <dgm:pt modelId="{C72E4DC2-2DEB-4BF2-B377-2CB6C6114F1C}" type="pres">
      <dgm:prSet presAssocID="{C0A5437E-6D50-4AE9-88E8-83F67E173C37}" presName="composite2" presStyleCnt="0"/>
      <dgm:spPr/>
      <dgm:t>
        <a:bodyPr/>
        <a:lstStyle/>
        <a:p>
          <a:endParaRPr lang="en-US"/>
        </a:p>
      </dgm:t>
    </dgm:pt>
    <dgm:pt modelId="{BDE141B2-019D-46A4-A1F9-2DE49DE08A99}" type="pres">
      <dgm:prSet presAssocID="{C0A5437E-6D50-4AE9-88E8-83F67E173C37}" presName="background2" presStyleLbl="node2" presStyleIdx="0" presStyleCnt="4"/>
      <dgm:spPr/>
      <dgm:t>
        <a:bodyPr/>
        <a:lstStyle/>
        <a:p>
          <a:endParaRPr lang="en-US"/>
        </a:p>
      </dgm:t>
    </dgm:pt>
    <dgm:pt modelId="{0D4C3891-95BE-4390-9B13-A81D323FA173}" type="pres">
      <dgm:prSet presAssocID="{C0A5437E-6D50-4AE9-88E8-83F67E173C37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8CEEAE-B716-4D45-9AC1-9BD81A7A9F52}" type="pres">
      <dgm:prSet presAssocID="{C0A5437E-6D50-4AE9-88E8-83F67E173C37}" presName="hierChild3" presStyleCnt="0"/>
      <dgm:spPr/>
      <dgm:t>
        <a:bodyPr/>
        <a:lstStyle/>
        <a:p>
          <a:endParaRPr lang="en-US"/>
        </a:p>
      </dgm:t>
    </dgm:pt>
    <dgm:pt modelId="{C7B84AA5-BBB7-43A1-9B31-977DBA240078}" type="pres">
      <dgm:prSet presAssocID="{F7BD0711-DE39-4C3C-8894-39FBFAC50AFF}" presName="Name10" presStyleLbl="parChTrans1D2" presStyleIdx="1" presStyleCnt="4"/>
      <dgm:spPr/>
      <dgm:t>
        <a:bodyPr/>
        <a:lstStyle/>
        <a:p>
          <a:endParaRPr lang="en-US"/>
        </a:p>
      </dgm:t>
    </dgm:pt>
    <dgm:pt modelId="{A2504034-912E-42A3-8B97-BC323D4E75FF}" type="pres">
      <dgm:prSet presAssocID="{CD7697EF-1FDB-42DE-9452-44E55E2E2EC9}" presName="hierRoot2" presStyleCnt="0"/>
      <dgm:spPr/>
      <dgm:t>
        <a:bodyPr/>
        <a:lstStyle/>
        <a:p>
          <a:endParaRPr lang="en-US"/>
        </a:p>
      </dgm:t>
    </dgm:pt>
    <dgm:pt modelId="{5D963FED-A21D-42CA-92F0-A8A5A7CF156A}" type="pres">
      <dgm:prSet presAssocID="{CD7697EF-1FDB-42DE-9452-44E55E2E2EC9}" presName="composite2" presStyleCnt="0"/>
      <dgm:spPr/>
      <dgm:t>
        <a:bodyPr/>
        <a:lstStyle/>
        <a:p>
          <a:endParaRPr lang="en-US"/>
        </a:p>
      </dgm:t>
    </dgm:pt>
    <dgm:pt modelId="{F02508A1-71DD-450A-8DBF-151FB88DF06C}" type="pres">
      <dgm:prSet presAssocID="{CD7697EF-1FDB-42DE-9452-44E55E2E2EC9}" presName="background2" presStyleLbl="node2" presStyleIdx="1" presStyleCnt="4"/>
      <dgm:spPr/>
      <dgm:t>
        <a:bodyPr/>
        <a:lstStyle/>
        <a:p>
          <a:endParaRPr lang="en-US"/>
        </a:p>
      </dgm:t>
    </dgm:pt>
    <dgm:pt modelId="{798FC27B-B73D-4C0B-AAA2-FA04E544C859}" type="pres">
      <dgm:prSet presAssocID="{CD7697EF-1FDB-42DE-9452-44E55E2E2EC9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2668FC-1D6A-4EB6-B911-9E932A90E1EB}" type="pres">
      <dgm:prSet presAssocID="{CD7697EF-1FDB-42DE-9452-44E55E2E2EC9}" presName="hierChild3" presStyleCnt="0"/>
      <dgm:spPr/>
      <dgm:t>
        <a:bodyPr/>
        <a:lstStyle/>
        <a:p>
          <a:endParaRPr lang="en-US"/>
        </a:p>
      </dgm:t>
    </dgm:pt>
    <dgm:pt modelId="{98EBE847-27D3-4303-BC98-75D8D2B0A886}" type="pres">
      <dgm:prSet presAssocID="{6537D80C-81EE-4B8A-804C-7E7AC21E0238}" presName="Name10" presStyleLbl="parChTrans1D2" presStyleIdx="2" presStyleCnt="4"/>
      <dgm:spPr/>
      <dgm:t>
        <a:bodyPr/>
        <a:lstStyle/>
        <a:p>
          <a:endParaRPr lang="en-US"/>
        </a:p>
      </dgm:t>
    </dgm:pt>
    <dgm:pt modelId="{EB16C4EB-368D-427B-AA1D-7A3AEAD1FB2C}" type="pres">
      <dgm:prSet presAssocID="{C29ABB3D-EE3B-4683-A9BB-C2C43992FE6E}" presName="hierRoot2" presStyleCnt="0"/>
      <dgm:spPr/>
      <dgm:t>
        <a:bodyPr/>
        <a:lstStyle/>
        <a:p>
          <a:endParaRPr lang="en-US"/>
        </a:p>
      </dgm:t>
    </dgm:pt>
    <dgm:pt modelId="{1EED68C0-7542-4BFE-8439-F8BE75C181E3}" type="pres">
      <dgm:prSet presAssocID="{C29ABB3D-EE3B-4683-A9BB-C2C43992FE6E}" presName="composite2" presStyleCnt="0"/>
      <dgm:spPr/>
      <dgm:t>
        <a:bodyPr/>
        <a:lstStyle/>
        <a:p>
          <a:endParaRPr lang="en-US"/>
        </a:p>
      </dgm:t>
    </dgm:pt>
    <dgm:pt modelId="{F0365972-A046-42D8-A41E-BA94CB26BD08}" type="pres">
      <dgm:prSet presAssocID="{C29ABB3D-EE3B-4683-A9BB-C2C43992FE6E}" presName="background2" presStyleLbl="node2" presStyleIdx="2" presStyleCnt="4"/>
      <dgm:spPr/>
      <dgm:t>
        <a:bodyPr/>
        <a:lstStyle/>
        <a:p>
          <a:endParaRPr lang="en-US"/>
        </a:p>
      </dgm:t>
    </dgm:pt>
    <dgm:pt modelId="{8837A119-52F4-4A67-9BA8-3A64FBA8CF8C}" type="pres">
      <dgm:prSet presAssocID="{C29ABB3D-EE3B-4683-A9BB-C2C43992FE6E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67E202-0EED-458D-84F0-1CFFD8193D63}" type="pres">
      <dgm:prSet presAssocID="{C29ABB3D-EE3B-4683-A9BB-C2C43992FE6E}" presName="hierChild3" presStyleCnt="0"/>
      <dgm:spPr/>
      <dgm:t>
        <a:bodyPr/>
        <a:lstStyle/>
        <a:p>
          <a:endParaRPr lang="en-US"/>
        </a:p>
      </dgm:t>
    </dgm:pt>
    <dgm:pt modelId="{C7E057FC-A110-4BE7-B879-4F06B2A8161F}" type="pres">
      <dgm:prSet presAssocID="{B787273E-0940-4E5F-A58B-3D0350C2DBEE}" presName="Name10" presStyleLbl="parChTrans1D2" presStyleIdx="3" presStyleCnt="4"/>
      <dgm:spPr/>
      <dgm:t>
        <a:bodyPr/>
        <a:lstStyle/>
        <a:p>
          <a:endParaRPr lang="en-US"/>
        </a:p>
      </dgm:t>
    </dgm:pt>
    <dgm:pt modelId="{8058051B-C9AB-4E3B-97D0-3837D1ADADFC}" type="pres">
      <dgm:prSet presAssocID="{487C8C75-EDA3-45C9-81E3-427316A618A8}" presName="hierRoot2" presStyleCnt="0"/>
      <dgm:spPr/>
      <dgm:t>
        <a:bodyPr/>
        <a:lstStyle/>
        <a:p>
          <a:endParaRPr lang="en-US"/>
        </a:p>
      </dgm:t>
    </dgm:pt>
    <dgm:pt modelId="{1757D446-13D8-4609-8967-61FEEFC8845C}" type="pres">
      <dgm:prSet presAssocID="{487C8C75-EDA3-45C9-81E3-427316A618A8}" presName="composite2" presStyleCnt="0"/>
      <dgm:spPr/>
      <dgm:t>
        <a:bodyPr/>
        <a:lstStyle/>
        <a:p>
          <a:endParaRPr lang="en-US"/>
        </a:p>
      </dgm:t>
    </dgm:pt>
    <dgm:pt modelId="{D12E7938-7674-4DE3-8D5E-0312C949A638}" type="pres">
      <dgm:prSet presAssocID="{487C8C75-EDA3-45C9-81E3-427316A618A8}" presName="background2" presStyleLbl="node2" presStyleIdx="3" presStyleCnt="4"/>
      <dgm:spPr/>
      <dgm:t>
        <a:bodyPr/>
        <a:lstStyle/>
        <a:p>
          <a:endParaRPr lang="en-US"/>
        </a:p>
      </dgm:t>
    </dgm:pt>
    <dgm:pt modelId="{47CBB6F6-BA26-45E5-A047-B160129908AD}" type="pres">
      <dgm:prSet presAssocID="{487C8C75-EDA3-45C9-81E3-427316A618A8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41032D-944C-46B7-B8F9-40DA46A1B12B}" type="pres">
      <dgm:prSet presAssocID="{487C8C75-EDA3-45C9-81E3-427316A618A8}" presName="hierChild3" presStyleCnt="0"/>
      <dgm:spPr/>
      <dgm:t>
        <a:bodyPr/>
        <a:lstStyle/>
        <a:p>
          <a:endParaRPr lang="en-US"/>
        </a:p>
      </dgm:t>
    </dgm:pt>
  </dgm:ptLst>
  <dgm:cxnLst>
    <dgm:cxn modelId="{C41B937B-80D8-4215-9917-6C579BAC9FD1}" type="presOf" srcId="{B787273E-0940-4E5F-A58B-3D0350C2DBEE}" destId="{C7E057FC-A110-4BE7-B879-4F06B2A8161F}" srcOrd="0" destOrd="0" presId="urn:microsoft.com/office/officeart/2005/8/layout/hierarchy1"/>
    <dgm:cxn modelId="{46023C1E-37B8-4A1E-828A-777E994ACA2C}" type="presOf" srcId="{487C8C75-EDA3-45C9-81E3-427316A618A8}" destId="{47CBB6F6-BA26-45E5-A047-B160129908AD}" srcOrd="0" destOrd="0" presId="urn:microsoft.com/office/officeart/2005/8/layout/hierarchy1"/>
    <dgm:cxn modelId="{49E6158E-873D-44C2-AE08-CA342D1196EC}" type="presOf" srcId="{C0A5437E-6D50-4AE9-88E8-83F67E173C37}" destId="{0D4C3891-95BE-4390-9B13-A81D323FA173}" srcOrd="0" destOrd="0" presId="urn:microsoft.com/office/officeart/2005/8/layout/hierarchy1"/>
    <dgm:cxn modelId="{D1C4BF65-004B-4E4B-A45F-E99F62291A06}" type="presOf" srcId="{53BA46F9-9D41-43D1-88A0-1AA07008AD2E}" destId="{995D36B7-E91F-42E4-9EA7-E5E9E61E3497}" srcOrd="0" destOrd="0" presId="urn:microsoft.com/office/officeart/2005/8/layout/hierarchy1"/>
    <dgm:cxn modelId="{B67F2768-F7DF-4395-B71A-FA7D04779A17}" srcId="{36B3215F-DB18-469D-AFFF-F257C7535EFB}" destId="{EBE61FA8-7E0D-43F4-B0C9-66FFBEEC7F9C}" srcOrd="0" destOrd="0" parTransId="{B5E4C49A-E05A-4E6A-9A5E-23487BE93432}" sibTransId="{5F5D4EFE-9ACE-4326-93F9-82B167F8D4B6}"/>
    <dgm:cxn modelId="{A22DCFBC-B091-4E9E-8211-5F357F5A21F1}" type="presOf" srcId="{C29ABB3D-EE3B-4683-A9BB-C2C43992FE6E}" destId="{8837A119-52F4-4A67-9BA8-3A64FBA8CF8C}" srcOrd="0" destOrd="0" presId="urn:microsoft.com/office/officeart/2005/8/layout/hierarchy1"/>
    <dgm:cxn modelId="{B8FC9DEB-A80A-4BCC-9A28-C9392645F385}" srcId="{EBE61FA8-7E0D-43F4-B0C9-66FFBEEC7F9C}" destId="{C0A5437E-6D50-4AE9-88E8-83F67E173C37}" srcOrd="0" destOrd="0" parTransId="{53BA46F9-9D41-43D1-88A0-1AA07008AD2E}" sibTransId="{43FCC431-E40B-42D6-BBE1-188BFFADA243}"/>
    <dgm:cxn modelId="{99133D77-C24D-4739-8F23-61CDC599C84D}" type="presOf" srcId="{EBE61FA8-7E0D-43F4-B0C9-66FFBEEC7F9C}" destId="{624BEECB-8C0B-4BC7-8A45-4FF13BB8A8D7}" srcOrd="0" destOrd="0" presId="urn:microsoft.com/office/officeart/2005/8/layout/hierarchy1"/>
    <dgm:cxn modelId="{3A92F5B3-E526-4864-91B6-3385C8179F1B}" srcId="{EBE61FA8-7E0D-43F4-B0C9-66FFBEEC7F9C}" destId="{CD7697EF-1FDB-42DE-9452-44E55E2E2EC9}" srcOrd="1" destOrd="0" parTransId="{F7BD0711-DE39-4C3C-8894-39FBFAC50AFF}" sibTransId="{1321149C-2C90-4B55-AE84-ED9565C1BFF8}"/>
    <dgm:cxn modelId="{63C2370B-45ED-46C2-B02B-D03DBBAF7B4C}" type="presOf" srcId="{F7BD0711-DE39-4C3C-8894-39FBFAC50AFF}" destId="{C7B84AA5-BBB7-43A1-9B31-977DBA240078}" srcOrd="0" destOrd="0" presId="urn:microsoft.com/office/officeart/2005/8/layout/hierarchy1"/>
    <dgm:cxn modelId="{BABF9E41-83DB-47D3-A3FE-680C07982CE8}" type="presOf" srcId="{6537D80C-81EE-4B8A-804C-7E7AC21E0238}" destId="{98EBE847-27D3-4303-BC98-75D8D2B0A886}" srcOrd="0" destOrd="0" presId="urn:microsoft.com/office/officeart/2005/8/layout/hierarchy1"/>
    <dgm:cxn modelId="{C8B70D74-6FFC-4CA5-8580-2750EE352197}" srcId="{EBE61FA8-7E0D-43F4-B0C9-66FFBEEC7F9C}" destId="{C29ABB3D-EE3B-4683-A9BB-C2C43992FE6E}" srcOrd="2" destOrd="0" parTransId="{6537D80C-81EE-4B8A-804C-7E7AC21E0238}" sibTransId="{0E84069C-56E9-4F53-A6FE-7C40DBC947CC}"/>
    <dgm:cxn modelId="{C60948D4-663F-490B-827F-83BF09C77854}" type="presOf" srcId="{CD7697EF-1FDB-42DE-9452-44E55E2E2EC9}" destId="{798FC27B-B73D-4C0B-AAA2-FA04E544C859}" srcOrd="0" destOrd="0" presId="urn:microsoft.com/office/officeart/2005/8/layout/hierarchy1"/>
    <dgm:cxn modelId="{79C46AAD-14FC-4D09-A563-4A64624FAD2E}" type="presOf" srcId="{36B3215F-DB18-469D-AFFF-F257C7535EFB}" destId="{6A5A8064-99B3-449F-87DC-FDC73B3A0985}" srcOrd="0" destOrd="0" presId="urn:microsoft.com/office/officeart/2005/8/layout/hierarchy1"/>
    <dgm:cxn modelId="{2264478C-AFEE-4244-976E-112C3546E86E}" srcId="{EBE61FA8-7E0D-43F4-B0C9-66FFBEEC7F9C}" destId="{487C8C75-EDA3-45C9-81E3-427316A618A8}" srcOrd="3" destOrd="0" parTransId="{B787273E-0940-4E5F-A58B-3D0350C2DBEE}" sibTransId="{02F33DC4-6E08-4349-849D-A043D43C3D6F}"/>
    <dgm:cxn modelId="{854AD373-5D9B-4186-8E56-CE9E5BEA812B}" type="presParOf" srcId="{6A5A8064-99B3-449F-87DC-FDC73B3A0985}" destId="{7DE6C683-57B3-4C60-90C4-BF6930A512FD}" srcOrd="0" destOrd="0" presId="urn:microsoft.com/office/officeart/2005/8/layout/hierarchy1"/>
    <dgm:cxn modelId="{AB96E539-E696-4FB5-8808-E6745418F2D7}" type="presParOf" srcId="{7DE6C683-57B3-4C60-90C4-BF6930A512FD}" destId="{118349F4-8065-4750-81F8-E1680541D9D5}" srcOrd="0" destOrd="0" presId="urn:microsoft.com/office/officeart/2005/8/layout/hierarchy1"/>
    <dgm:cxn modelId="{A184D1A5-F14F-4029-85F4-B1D49BEE8976}" type="presParOf" srcId="{118349F4-8065-4750-81F8-E1680541D9D5}" destId="{0E3CF032-D755-4514-BC59-6F563ED40159}" srcOrd="0" destOrd="0" presId="urn:microsoft.com/office/officeart/2005/8/layout/hierarchy1"/>
    <dgm:cxn modelId="{39A0E3ED-276F-4B4D-9B0B-61C0D93D6332}" type="presParOf" srcId="{118349F4-8065-4750-81F8-E1680541D9D5}" destId="{624BEECB-8C0B-4BC7-8A45-4FF13BB8A8D7}" srcOrd="1" destOrd="0" presId="urn:microsoft.com/office/officeart/2005/8/layout/hierarchy1"/>
    <dgm:cxn modelId="{5D93229A-A65A-4FC7-9EAD-1C9B21973C4D}" type="presParOf" srcId="{7DE6C683-57B3-4C60-90C4-BF6930A512FD}" destId="{3A866727-BB9E-44C8-B0D4-ACBCACA43E45}" srcOrd="1" destOrd="0" presId="urn:microsoft.com/office/officeart/2005/8/layout/hierarchy1"/>
    <dgm:cxn modelId="{9E13DE4D-3D63-474F-BDBF-BACD55A4899B}" type="presParOf" srcId="{3A866727-BB9E-44C8-B0D4-ACBCACA43E45}" destId="{995D36B7-E91F-42E4-9EA7-E5E9E61E3497}" srcOrd="0" destOrd="0" presId="urn:microsoft.com/office/officeart/2005/8/layout/hierarchy1"/>
    <dgm:cxn modelId="{7DE3DBE5-FD8E-4DC1-A16D-FD0FA72B675F}" type="presParOf" srcId="{3A866727-BB9E-44C8-B0D4-ACBCACA43E45}" destId="{822BA693-FA53-4451-B128-533A43CBD838}" srcOrd="1" destOrd="0" presId="urn:microsoft.com/office/officeart/2005/8/layout/hierarchy1"/>
    <dgm:cxn modelId="{6F3FFD59-738C-48CD-9793-E718232FA462}" type="presParOf" srcId="{822BA693-FA53-4451-B128-533A43CBD838}" destId="{C72E4DC2-2DEB-4BF2-B377-2CB6C6114F1C}" srcOrd="0" destOrd="0" presId="urn:microsoft.com/office/officeart/2005/8/layout/hierarchy1"/>
    <dgm:cxn modelId="{421AB181-E61E-4ABD-9364-106AE68B2A59}" type="presParOf" srcId="{C72E4DC2-2DEB-4BF2-B377-2CB6C6114F1C}" destId="{BDE141B2-019D-46A4-A1F9-2DE49DE08A99}" srcOrd="0" destOrd="0" presId="urn:microsoft.com/office/officeart/2005/8/layout/hierarchy1"/>
    <dgm:cxn modelId="{D8DF9E9B-1D53-4E91-9C12-2566A52D329E}" type="presParOf" srcId="{C72E4DC2-2DEB-4BF2-B377-2CB6C6114F1C}" destId="{0D4C3891-95BE-4390-9B13-A81D323FA173}" srcOrd="1" destOrd="0" presId="urn:microsoft.com/office/officeart/2005/8/layout/hierarchy1"/>
    <dgm:cxn modelId="{BCCF8DDC-64C0-4052-B8FA-3BC3A9ED249B}" type="presParOf" srcId="{822BA693-FA53-4451-B128-533A43CBD838}" destId="{B08CEEAE-B716-4D45-9AC1-9BD81A7A9F52}" srcOrd="1" destOrd="0" presId="urn:microsoft.com/office/officeart/2005/8/layout/hierarchy1"/>
    <dgm:cxn modelId="{40430894-D023-424F-B1CB-A2D87B652ADB}" type="presParOf" srcId="{3A866727-BB9E-44C8-B0D4-ACBCACA43E45}" destId="{C7B84AA5-BBB7-43A1-9B31-977DBA240078}" srcOrd="2" destOrd="0" presId="urn:microsoft.com/office/officeart/2005/8/layout/hierarchy1"/>
    <dgm:cxn modelId="{39782934-4B96-45A6-B40B-22B19EFF5E60}" type="presParOf" srcId="{3A866727-BB9E-44C8-B0D4-ACBCACA43E45}" destId="{A2504034-912E-42A3-8B97-BC323D4E75FF}" srcOrd="3" destOrd="0" presId="urn:microsoft.com/office/officeart/2005/8/layout/hierarchy1"/>
    <dgm:cxn modelId="{BC250FE2-1142-489C-9564-9FE9589075A4}" type="presParOf" srcId="{A2504034-912E-42A3-8B97-BC323D4E75FF}" destId="{5D963FED-A21D-42CA-92F0-A8A5A7CF156A}" srcOrd="0" destOrd="0" presId="urn:microsoft.com/office/officeart/2005/8/layout/hierarchy1"/>
    <dgm:cxn modelId="{FE6EB3C3-012A-4739-881C-6D1E6160BE87}" type="presParOf" srcId="{5D963FED-A21D-42CA-92F0-A8A5A7CF156A}" destId="{F02508A1-71DD-450A-8DBF-151FB88DF06C}" srcOrd="0" destOrd="0" presId="urn:microsoft.com/office/officeart/2005/8/layout/hierarchy1"/>
    <dgm:cxn modelId="{96F721F8-E652-4805-83A8-A285C9E1F1F7}" type="presParOf" srcId="{5D963FED-A21D-42CA-92F0-A8A5A7CF156A}" destId="{798FC27B-B73D-4C0B-AAA2-FA04E544C859}" srcOrd="1" destOrd="0" presId="urn:microsoft.com/office/officeart/2005/8/layout/hierarchy1"/>
    <dgm:cxn modelId="{BE9765A1-87A0-4760-9E4C-4F4D4E782C0C}" type="presParOf" srcId="{A2504034-912E-42A3-8B97-BC323D4E75FF}" destId="{0C2668FC-1D6A-4EB6-B911-9E932A90E1EB}" srcOrd="1" destOrd="0" presId="urn:microsoft.com/office/officeart/2005/8/layout/hierarchy1"/>
    <dgm:cxn modelId="{7D42CED7-D2CB-4F56-B99F-FB5C6E04150B}" type="presParOf" srcId="{3A866727-BB9E-44C8-B0D4-ACBCACA43E45}" destId="{98EBE847-27D3-4303-BC98-75D8D2B0A886}" srcOrd="4" destOrd="0" presId="urn:microsoft.com/office/officeart/2005/8/layout/hierarchy1"/>
    <dgm:cxn modelId="{CC1F3D9A-BCDF-412F-8AD2-7E26497EF80B}" type="presParOf" srcId="{3A866727-BB9E-44C8-B0D4-ACBCACA43E45}" destId="{EB16C4EB-368D-427B-AA1D-7A3AEAD1FB2C}" srcOrd="5" destOrd="0" presId="urn:microsoft.com/office/officeart/2005/8/layout/hierarchy1"/>
    <dgm:cxn modelId="{1A2E5565-A96B-4513-A87D-42654CA7669F}" type="presParOf" srcId="{EB16C4EB-368D-427B-AA1D-7A3AEAD1FB2C}" destId="{1EED68C0-7542-4BFE-8439-F8BE75C181E3}" srcOrd="0" destOrd="0" presId="urn:microsoft.com/office/officeart/2005/8/layout/hierarchy1"/>
    <dgm:cxn modelId="{7CB8E759-81C3-48DC-B4F8-F4CC7EADD113}" type="presParOf" srcId="{1EED68C0-7542-4BFE-8439-F8BE75C181E3}" destId="{F0365972-A046-42D8-A41E-BA94CB26BD08}" srcOrd="0" destOrd="0" presId="urn:microsoft.com/office/officeart/2005/8/layout/hierarchy1"/>
    <dgm:cxn modelId="{9DD1E6C1-788C-4C0D-A7E2-BDF70D71FA90}" type="presParOf" srcId="{1EED68C0-7542-4BFE-8439-F8BE75C181E3}" destId="{8837A119-52F4-4A67-9BA8-3A64FBA8CF8C}" srcOrd="1" destOrd="0" presId="urn:microsoft.com/office/officeart/2005/8/layout/hierarchy1"/>
    <dgm:cxn modelId="{24C2D3AC-F672-498F-9477-C5292CEF79C5}" type="presParOf" srcId="{EB16C4EB-368D-427B-AA1D-7A3AEAD1FB2C}" destId="{F467E202-0EED-458D-84F0-1CFFD8193D63}" srcOrd="1" destOrd="0" presId="urn:microsoft.com/office/officeart/2005/8/layout/hierarchy1"/>
    <dgm:cxn modelId="{5B366E4C-74FA-41A1-AE14-3C068B9642FB}" type="presParOf" srcId="{3A866727-BB9E-44C8-B0D4-ACBCACA43E45}" destId="{C7E057FC-A110-4BE7-B879-4F06B2A8161F}" srcOrd="6" destOrd="0" presId="urn:microsoft.com/office/officeart/2005/8/layout/hierarchy1"/>
    <dgm:cxn modelId="{EC66744B-2393-4FD2-87A9-84C808E91AD7}" type="presParOf" srcId="{3A866727-BB9E-44C8-B0D4-ACBCACA43E45}" destId="{8058051B-C9AB-4E3B-97D0-3837D1ADADFC}" srcOrd="7" destOrd="0" presId="urn:microsoft.com/office/officeart/2005/8/layout/hierarchy1"/>
    <dgm:cxn modelId="{D0F9DBA3-651E-454E-A875-39DBF6E40362}" type="presParOf" srcId="{8058051B-C9AB-4E3B-97D0-3837D1ADADFC}" destId="{1757D446-13D8-4609-8967-61FEEFC8845C}" srcOrd="0" destOrd="0" presId="urn:microsoft.com/office/officeart/2005/8/layout/hierarchy1"/>
    <dgm:cxn modelId="{8C1C2C56-AD3F-48E0-9330-829B49469FEB}" type="presParOf" srcId="{1757D446-13D8-4609-8967-61FEEFC8845C}" destId="{D12E7938-7674-4DE3-8D5E-0312C949A638}" srcOrd="0" destOrd="0" presId="urn:microsoft.com/office/officeart/2005/8/layout/hierarchy1"/>
    <dgm:cxn modelId="{B11B1296-50EC-4E80-8F4B-13AD62990C1B}" type="presParOf" srcId="{1757D446-13D8-4609-8967-61FEEFC8845C}" destId="{47CBB6F6-BA26-45E5-A047-B160129908AD}" srcOrd="1" destOrd="0" presId="urn:microsoft.com/office/officeart/2005/8/layout/hierarchy1"/>
    <dgm:cxn modelId="{70EFA448-DEAE-4C1D-BFF5-F2D15FF38327}" type="presParOf" srcId="{8058051B-C9AB-4E3B-97D0-3837D1ADADFC}" destId="{DE41032D-944C-46B7-B8F9-40DA46A1B12B}" srcOrd="1" destOrd="0" presId="urn:microsoft.com/office/officeart/2005/8/layout/hierarchy1"/>
  </dgm:cxnLst>
  <dgm:bg>
    <a:solidFill>
      <a:schemeClr val="bg1">
        <a:lumMod val="65000"/>
        <a:lumOff val="3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B3215F-DB18-469D-AFFF-F257C7535EFB}" type="doc">
      <dgm:prSet loTypeId="urn:microsoft.com/office/officeart/2005/8/layout/hierarchy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E61FA8-7E0D-43F4-B0C9-66FFBEEC7F9C}">
      <dgm:prSet phldrT="[Text]" custT="1"/>
      <dgm:spPr/>
      <dgm:t>
        <a:bodyPr/>
        <a:lstStyle/>
        <a:p>
          <a:r>
            <a:rPr lang="en-US" sz="3200" b="1" cap="none" spc="0" dirty="0" smtClean="0">
              <a:ln w="17780" cmpd="sng"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rPr>
            <a:t>FUTURE</a:t>
          </a:r>
        </a:p>
        <a:p>
          <a:r>
            <a:rPr lang="en-US" sz="3200" b="1" cap="none" spc="0" dirty="0" smtClean="0">
              <a:ln w="17780" cmpd="sng"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rPr>
            <a:t>TENSE</a:t>
          </a:r>
          <a:endParaRPr lang="en-US" sz="3200" b="1" cap="none" spc="0" dirty="0">
            <a:ln w="17780" cmpd="sng">
              <a:prstDash val="solid"/>
              <a:miter lim="800000"/>
            </a:ln>
            <a:effectLst>
              <a:outerShdw blurRad="50800" algn="tl" rotWithShape="0">
                <a:srgbClr val="000000"/>
              </a:outerShdw>
            </a:effectLst>
          </a:endParaRPr>
        </a:p>
      </dgm:t>
    </dgm:pt>
    <dgm:pt modelId="{B5E4C49A-E05A-4E6A-9A5E-23487BE93432}" type="parTrans" cxnId="{B67F2768-F7DF-4395-B71A-FA7D04779A17}">
      <dgm:prSet/>
      <dgm:spPr/>
      <dgm:t>
        <a:bodyPr/>
        <a:lstStyle/>
        <a:p>
          <a:endParaRPr lang="en-US"/>
        </a:p>
      </dgm:t>
    </dgm:pt>
    <dgm:pt modelId="{5F5D4EFE-9ACE-4326-93F9-82B167F8D4B6}" type="sibTrans" cxnId="{B67F2768-F7DF-4395-B71A-FA7D04779A17}">
      <dgm:prSet/>
      <dgm:spPr/>
      <dgm:t>
        <a:bodyPr/>
        <a:lstStyle/>
        <a:p>
          <a:endParaRPr lang="en-US"/>
        </a:p>
      </dgm:t>
    </dgm:pt>
    <dgm:pt modelId="{C0A5437E-6D50-4AE9-88E8-83F67E173C37}">
      <dgm:prSet phldrT="[Text]"/>
      <dgm:spPr/>
      <dgm:t>
        <a:bodyPr/>
        <a:lstStyle/>
        <a:p>
          <a:r>
            <a:rPr lang="en-US" baseline="0" smtClean="0"/>
            <a:t>INDEFINITE</a:t>
          </a:r>
          <a:endParaRPr lang="en-US" baseline="0" dirty="0"/>
        </a:p>
      </dgm:t>
    </dgm:pt>
    <dgm:pt modelId="{53BA46F9-9D41-43D1-88A0-1AA07008AD2E}" type="parTrans" cxnId="{B8FC9DEB-A80A-4BCC-9A28-C9392645F385}">
      <dgm:prSet/>
      <dgm:spPr/>
      <dgm:t>
        <a:bodyPr/>
        <a:lstStyle/>
        <a:p>
          <a:endParaRPr lang="en-US"/>
        </a:p>
      </dgm:t>
    </dgm:pt>
    <dgm:pt modelId="{43FCC431-E40B-42D6-BBE1-188BFFADA243}" type="sibTrans" cxnId="{B8FC9DEB-A80A-4BCC-9A28-C9392645F385}">
      <dgm:prSet/>
      <dgm:spPr/>
      <dgm:t>
        <a:bodyPr/>
        <a:lstStyle/>
        <a:p>
          <a:endParaRPr lang="en-US"/>
        </a:p>
      </dgm:t>
    </dgm:pt>
    <dgm:pt modelId="{CD7697EF-1FDB-42DE-9452-44E55E2E2EC9}">
      <dgm:prSet phldrT="[Text]"/>
      <dgm:spPr/>
      <dgm:t>
        <a:bodyPr/>
        <a:lstStyle/>
        <a:p>
          <a:r>
            <a:rPr lang="en-US" baseline="0" smtClean="0"/>
            <a:t>CONTINUOUS</a:t>
          </a:r>
          <a:endParaRPr lang="en-US" baseline="0" dirty="0"/>
        </a:p>
      </dgm:t>
    </dgm:pt>
    <dgm:pt modelId="{F7BD0711-DE39-4C3C-8894-39FBFAC50AFF}" type="parTrans" cxnId="{3A92F5B3-E526-4864-91B6-3385C8179F1B}">
      <dgm:prSet/>
      <dgm:spPr/>
      <dgm:t>
        <a:bodyPr/>
        <a:lstStyle/>
        <a:p>
          <a:endParaRPr lang="en-US"/>
        </a:p>
      </dgm:t>
    </dgm:pt>
    <dgm:pt modelId="{1321149C-2C90-4B55-AE84-ED9565C1BFF8}" type="sibTrans" cxnId="{3A92F5B3-E526-4864-91B6-3385C8179F1B}">
      <dgm:prSet/>
      <dgm:spPr/>
      <dgm:t>
        <a:bodyPr/>
        <a:lstStyle/>
        <a:p>
          <a:endParaRPr lang="en-US"/>
        </a:p>
      </dgm:t>
    </dgm:pt>
    <dgm:pt modelId="{C29ABB3D-EE3B-4683-A9BB-C2C43992FE6E}">
      <dgm:prSet phldrT="[Text]"/>
      <dgm:spPr/>
      <dgm:t>
        <a:bodyPr/>
        <a:lstStyle/>
        <a:p>
          <a:r>
            <a:rPr lang="en-US" baseline="0" smtClean="0"/>
            <a:t>PERFECT</a:t>
          </a:r>
          <a:endParaRPr lang="en-US" baseline="0" dirty="0"/>
        </a:p>
      </dgm:t>
    </dgm:pt>
    <dgm:pt modelId="{6537D80C-81EE-4B8A-804C-7E7AC21E0238}" type="parTrans" cxnId="{C8B70D74-6FFC-4CA5-8580-2750EE352197}">
      <dgm:prSet/>
      <dgm:spPr/>
      <dgm:t>
        <a:bodyPr/>
        <a:lstStyle/>
        <a:p>
          <a:endParaRPr lang="en-US"/>
        </a:p>
      </dgm:t>
    </dgm:pt>
    <dgm:pt modelId="{0E84069C-56E9-4F53-A6FE-7C40DBC947CC}" type="sibTrans" cxnId="{C8B70D74-6FFC-4CA5-8580-2750EE352197}">
      <dgm:prSet/>
      <dgm:spPr/>
      <dgm:t>
        <a:bodyPr/>
        <a:lstStyle/>
        <a:p>
          <a:endParaRPr lang="en-US"/>
        </a:p>
      </dgm:t>
    </dgm:pt>
    <dgm:pt modelId="{487C8C75-EDA3-45C9-81E3-427316A618A8}">
      <dgm:prSet phldrT="[Text]"/>
      <dgm:spPr/>
      <dgm:t>
        <a:bodyPr/>
        <a:lstStyle/>
        <a:p>
          <a:r>
            <a:rPr lang="en-US" dirty="0" smtClean="0"/>
            <a:t>PERFECT CONTINUOUS</a:t>
          </a:r>
          <a:endParaRPr lang="en-US" dirty="0"/>
        </a:p>
      </dgm:t>
    </dgm:pt>
    <dgm:pt modelId="{B787273E-0940-4E5F-A58B-3D0350C2DBEE}" type="parTrans" cxnId="{2264478C-AFEE-4244-976E-112C3546E86E}">
      <dgm:prSet/>
      <dgm:spPr/>
      <dgm:t>
        <a:bodyPr/>
        <a:lstStyle/>
        <a:p>
          <a:endParaRPr lang="en-US"/>
        </a:p>
      </dgm:t>
    </dgm:pt>
    <dgm:pt modelId="{02F33DC4-6E08-4349-849D-A043D43C3D6F}" type="sibTrans" cxnId="{2264478C-AFEE-4244-976E-112C3546E86E}">
      <dgm:prSet/>
      <dgm:spPr/>
      <dgm:t>
        <a:bodyPr/>
        <a:lstStyle/>
        <a:p>
          <a:endParaRPr lang="en-US"/>
        </a:p>
      </dgm:t>
    </dgm:pt>
    <dgm:pt modelId="{6A5A8064-99B3-449F-87DC-FDC73B3A0985}" type="pres">
      <dgm:prSet presAssocID="{36B3215F-DB18-469D-AFFF-F257C7535E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DE6C683-57B3-4C60-90C4-BF6930A512FD}" type="pres">
      <dgm:prSet presAssocID="{EBE61FA8-7E0D-43F4-B0C9-66FFBEEC7F9C}" presName="hierRoot1" presStyleCnt="0"/>
      <dgm:spPr/>
      <dgm:t>
        <a:bodyPr/>
        <a:lstStyle/>
        <a:p>
          <a:endParaRPr lang="en-US"/>
        </a:p>
      </dgm:t>
    </dgm:pt>
    <dgm:pt modelId="{118349F4-8065-4750-81F8-E1680541D9D5}" type="pres">
      <dgm:prSet presAssocID="{EBE61FA8-7E0D-43F4-B0C9-66FFBEEC7F9C}" presName="composite" presStyleCnt="0"/>
      <dgm:spPr/>
      <dgm:t>
        <a:bodyPr/>
        <a:lstStyle/>
        <a:p>
          <a:endParaRPr lang="en-US"/>
        </a:p>
      </dgm:t>
    </dgm:pt>
    <dgm:pt modelId="{0E3CF032-D755-4514-BC59-6F563ED40159}" type="pres">
      <dgm:prSet presAssocID="{EBE61FA8-7E0D-43F4-B0C9-66FFBEEC7F9C}" presName="background" presStyleLbl="node0" presStyleIdx="0" presStyleCnt="1"/>
      <dgm:spPr/>
      <dgm:t>
        <a:bodyPr/>
        <a:lstStyle/>
        <a:p>
          <a:endParaRPr lang="en-US"/>
        </a:p>
      </dgm:t>
    </dgm:pt>
    <dgm:pt modelId="{624BEECB-8C0B-4BC7-8A45-4FF13BB8A8D7}" type="pres">
      <dgm:prSet presAssocID="{EBE61FA8-7E0D-43F4-B0C9-66FFBEEC7F9C}" presName="text" presStyleLbl="fgAcc0" presStyleIdx="0" presStyleCnt="1" custScaleX="173424" custScaleY="147961" custLinFactNeighborX="-14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866727-BB9E-44C8-B0D4-ACBCACA43E45}" type="pres">
      <dgm:prSet presAssocID="{EBE61FA8-7E0D-43F4-B0C9-66FFBEEC7F9C}" presName="hierChild2" presStyleCnt="0"/>
      <dgm:spPr/>
      <dgm:t>
        <a:bodyPr/>
        <a:lstStyle/>
        <a:p>
          <a:endParaRPr lang="en-US"/>
        </a:p>
      </dgm:t>
    </dgm:pt>
    <dgm:pt modelId="{995D36B7-E91F-42E4-9EA7-E5E9E61E3497}" type="pres">
      <dgm:prSet presAssocID="{53BA46F9-9D41-43D1-88A0-1AA07008AD2E}" presName="Name10" presStyleLbl="parChTrans1D2" presStyleIdx="0" presStyleCnt="4"/>
      <dgm:spPr/>
      <dgm:t>
        <a:bodyPr/>
        <a:lstStyle/>
        <a:p>
          <a:endParaRPr lang="en-US"/>
        </a:p>
      </dgm:t>
    </dgm:pt>
    <dgm:pt modelId="{822BA693-FA53-4451-B128-533A43CBD838}" type="pres">
      <dgm:prSet presAssocID="{C0A5437E-6D50-4AE9-88E8-83F67E173C37}" presName="hierRoot2" presStyleCnt="0"/>
      <dgm:spPr/>
      <dgm:t>
        <a:bodyPr/>
        <a:lstStyle/>
        <a:p>
          <a:endParaRPr lang="en-US"/>
        </a:p>
      </dgm:t>
    </dgm:pt>
    <dgm:pt modelId="{C72E4DC2-2DEB-4BF2-B377-2CB6C6114F1C}" type="pres">
      <dgm:prSet presAssocID="{C0A5437E-6D50-4AE9-88E8-83F67E173C37}" presName="composite2" presStyleCnt="0"/>
      <dgm:spPr/>
      <dgm:t>
        <a:bodyPr/>
        <a:lstStyle/>
        <a:p>
          <a:endParaRPr lang="en-US"/>
        </a:p>
      </dgm:t>
    </dgm:pt>
    <dgm:pt modelId="{BDE141B2-019D-46A4-A1F9-2DE49DE08A99}" type="pres">
      <dgm:prSet presAssocID="{C0A5437E-6D50-4AE9-88E8-83F67E173C37}" presName="background2" presStyleLbl="node2" presStyleIdx="0" presStyleCnt="4"/>
      <dgm:spPr/>
      <dgm:t>
        <a:bodyPr/>
        <a:lstStyle/>
        <a:p>
          <a:endParaRPr lang="en-US"/>
        </a:p>
      </dgm:t>
    </dgm:pt>
    <dgm:pt modelId="{0D4C3891-95BE-4390-9B13-A81D323FA173}" type="pres">
      <dgm:prSet presAssocID="{C0A5437E-6D50-4AE9-88E8-83F67E173C37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8CEEAE-B716-4D45-9AC1-9BD81A7A9F52}" type="pres">
      <dgm:prSet presAssocID="{C0A5437E-6D50-4AE9-88E8-83F67E173C37}" presName="hierChild3" presStyleCnt="0"/>
      <dgm:spPr/>
      <dgm:t>
        <a:bodyPr/>
        <a:lstStyle/>
        <a:p>
          <a:endParaRPr lang="en-US"/>
        </a:p>
      </dgm:t>
    </dgm:pt>
    <dgm:pt modelId="{C7B84AA5-BBB7-43A1-9B31-977DBA240078}" type="pres">
      <dgm:prSet presAssocID="{F7BD0711-DE39-4C3C-8894-39FBFAC50AFF}" presName="Name10" presStyleLbl="parChTrans1D2" presStyleIdx="1" presStyleCnt="4"/>
      <dgm:spPr/>
      <dgm:t>
        <a:bodyPr/>
        <a:lstStyle/>
        <a:p>
          <a:endParaRPr lang="en-US"/>
        </a:p>
      </dgm:t>
    </dgm:pt>
    <dgm:pt modelId="{A2504034-912E-42A3-8B97-BC323D4E75FF}" type="pres">
      <dgm:prSet presAssocID="{CD7697EF-1FDB-42DE-9452-44E55E2E2EC9}" presName="hierRoot2" presStyleCnt="0"/>
      <dgm:spPr/>
      <dgm:t>
        <a:bodyPr/>
        <a:lstStyle/>
        <a:p>
          <a:endParaRPr lang="en-US"/>
        </a:p>
      </dgm:t>
    </dgm:pt>
    <dgm:pt modelId="{5D963FED-A21D-42CA-92F0-A8A5A7CF156A}" type="pres">
      <dgm:prSet presAssocID="{CD7697EF-1FDB-42DE-9452-44E55E2E2EC9}" presName="composite2" presStyleCnt="0"/>
      <dgm:spPr/>
      <dgm:t>
        <a:bodyPr/>
        <a:lstStyle/>
        <a:p>
          <a:endParaRPr lang="en-US"/>
        </a:p>
      </dgm:t>
    </dgm:pt>
    <dgm:pt modelId="{F02508A1-71DD-450A-8DBF-151FB88DF06C}" type="pres">
      <dgm:prSet presAssocID="{CD7697EF-1FDB-42DE-9452-44E55E2E2EC9}" presName="background2" presStyleLbl="node2" presStyleIdx="1" presStyleCnt="4"/>
      <dgm:spPr/>
      <dgm:t>
        <a:bodyPr/>
        <a:lstStyle/>
        <a:p>
          <a:endParaRPr lang="en-US"/>
        </a:p>
      </dgm:t>
    </dgm:pt>
    <dgm:pt modelId="{798FC27B-B73D-4C0B-AAA2-FA04E544C859}" type="pres">
      <dgm:prSet presAssocID="{CD7697EF-1FDB-42DE-9452-44E55E2E2EC9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C2668FC-1D6A-4EB6-B911-9E932A90E1EB}" type="pres">
      <dgm:prSet presAssocID="{CD7697EF-1FDB-42DE-9452-44E55E2E2EC9}" presName="hierChild3" presStyleCnt="0"/>
      <dgm:spPr/>
      <dgm:t>
        <a:bodyPr/>
        <a:lstStyle/>
        <a:p>
          <a:endParaRPr lang="en-US"/>
        </a:p>
      </dgm:t>
    </dgm:pt>
    <dgm:pt modelId="{98EBE847-27D3-4303-BC98-75D8D2B0A886}" type="pres">
      <dgm:prSet presAssocID="{6537D80C-81EE-4B8A-804C-7E7AC21E0238}" presName="Name10" presStyleLbl="parChTrans1D2" presStyleIdx="2" presStyleCnt="4"/>
      <dgm:spPr/>
      <dgm:t>
        <a:bodyPr/>
        <a:lstStyle/>
        <a:p>
          <a:endParaRPr lang="en-US"/>
        </a:p>
      </dgm:t>
    </dgm:pt>
    <dgm:pt modelId="{EB16C4EB-368D-427B-AA1D-7A3AEAD1FB2C}" type="pres">
      <dgm:prSet presAssocID="{C29ABB3D-EE3B-4683-A9BB-C2C43992FE6E}" presName="hierRoot2" presStyleCnt="0"/>
      <dgm:spPr/>
      <dgm:t>
        <a:bodyPr/>
        <a:lstStyle/>
        <a:p>
          <a:endParaRPr lang="en-US"/>
        </a:p>
      </dgm:t>
    </dgm:pt>
    <dgm:pt modelId="{1EED68C0-7542-4BFE-8439-F8BE75C181E3}" type="pres">
      <dgm:prSet presAssocID="{C29ABB3D-EE3B-4683-A9BB-C2C43992FE6E}" presName="composite2" presStyleCnt="0"/>
      <dgm:spPr/>
      <dgm:t>
        <a:bodyPr/>
        <a:lstStyle/>
        <a:p>
          <a:endParaRPr lang="en-US"/>
        </a:p>
      </dgm:t>
    </dgm:pt>
    <dgm:pt modelId="{F0365972-A046-42D8-A41E-BA94CB26BD08}" type="pres">
      <dgm:prSet presAssocID="{C29ABB3D-EE3B-4683-A9BB-C2C43992FE6E}" presName="background2" presStyleLbl="node2" presStyleIdx="2" presStyleCnt="4"/>
      <dgm:spPr/>
      <dgm:t>
        <a:bodyPr/>
        <a:lstStyle/>
        <a:p>
          <a:endParaRPr lang="en-US"/>
        </a:p>
      </dgm:t>
    </dgm:pt>
    <dgm:pt modelId="{8837A119-52F4-4A67-9BA8-3A64FBA8CF8C}" type="pres">
      <dgm:prSet presAssocID="{C29ABB3D-EE3B-4683-A9BB-C2C43992FE6E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467E202-0EED-458D-84F0-1CFFD8193D63}" type="pres">
      <dgm:prSet presAssocID="{C29ABB3D-EE3B-4683-A9BB-C2C43992FE6E}" presName="hierChild3" presStyleCnt="0"/>
      <dgm:spPr/>
      <dgm:t>
        <a:bodyPr/>
        <a:lstStyle/>
        <a:p>
          <a:endParaRPr lang="en-US"/>
        </a:p>
      </dgm:t>
    </dgm:pt>
    <dgm:pt modelId="{C7E057FC-A110-4BE7-B879-4F06B2A8161F}" type="pres">
      <dgm:prSet presAssocID="{B787273E-0940-4E5F-A58B-3D0350C2DBEE}" presName="Name10" presStyleLbl="parChTrans1D2" presStyleIdx="3" presStyleCnt="4"/>
      <dgm:spPr/>
      <dgm:t>
        <a:bodyPr/>
        <a:lstStyle/>
        <a:p>
          <a:endParaRPr lang="en-US"/>
        </a:p>
      </dgm:t>
    </dgm:pt>
    <dgm:pt modelId="{8058051B-C9AB-4E3B-97D0-3837D1ADADFC}" type="pres">
      <dgm:prSet presAssocID="{487C8C75-EDA3-45C9-81E3-427316A618A8}" presName="hierRoot2" presStyleCnt="0"/>
      <dgm:spPr/>
      <dgm:t>
        <a:bodyPr/>
        <a:lstStyle/>
        <a:p>
          <a:endParaRPr lang="en-US"/>
        </a:p>
      </dgm:t>
    </dgm:pt>
    <dgm:pt modelId="{1757D446-13D8-4609-8967-61FEEFC8845C}" type="pres">
      <dgm:prSet presAssocID="{487C8C75-EDA3-45C9-81E3-427316A618A8}" presName="composite2" presStyleCnt="0"/>
      <dgm:spPr/>
      <dgm:t>
        <a:bodyPr/>
        <a:lstStyle/>
        <a:p>
          <a:endParaRPr lang="en-US"/>
        </a:p>
      </dgm:t>
    </dgm:pt>
    <dgm:pt modelId="{D12E7938-7674-4DE3-8D5E-0312C949A638}" type="pres">
      <dgm:prSet presAssocID="{487C8C75-EDA3-45C9-81E3-427316A618A8}" presName="background2" presStyleLbl="node2" presStyleIdx="3" presStyleCnt="4"/>
      <dgm:spPr/>
      <dgm:t>
        <a:bodyPr/>
        <a:lstStyle/>
        <a:p>
          <a:endParaRPr lang="en-US"/>
        </a:p>
      </dgm:t>
    </dgm:pt>
    <dgm:pt modelId="{47CBB6F6-BA26-45E5-A047-B160129908AD}" type="pres">
      <dgm:prSet presAssocID="{487C8C75-EDA3-45C9-81E3-427316A618A8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41032D-944C-46B7-B8F9-40DA46A1B12B}" type="pres">
      <dgm:prSet presAssocID="{487C8C75-EDA3-45C9-81E3-427316A618A8}" presName="hierChild3" presStyleCnt="0"/>
      <dgm:spPr/>
      <dgm:t>
        <a:bodyPr/>
        <a:lstStyle/>
        <a:p>
          <a:endParaRPr lang="en-US"/>
        </a:p>
      </dgm:t>
    </dgm:pt>
  </dgm:ptLst>
  <dgm:cxnLst>
    <dgm:cxn modelId="{B67F2768-F7DF-4395-B71A-FA7D04779A17}" srcId="{36B3215F-DB18-469D-AFFF-F257C7535EFB}" destId="{EBE61FA8-7E0D-43F4-B0C9-66FFBEEC7F9C}" srcOrd="0" destOrd="0" parTransId="{B5E4C49A-E05A-4E6A-9A5E-23487BE93432}" sibTransId="{5F5D4EFE-9ACE-4326-93F9-82B167F8D4B6}"/>
    <dgm:cxn modelId="{D3AF0CE2-44A2-49C8-8A43-B5830347F720}" type="presOf" srcId="{53BA46F9-9D41-43D1-88A0-1AA07008AD2E}" destId="{995D36B7-E91F-42E4-9EA7-E5E9E61E3497}" srcOrd="0" destOrd="0" presId="urn:microsoft.com/office/officeart/2005/8/layout/hierarchy1"/>
    <dgm:cxn modelId="{BD8067DB-05F2-4DB5-BD97-BD5EAE960FD6}" type="presOf" srcId="{C0A5437E-6D50-4AE9-88E8-83F67E173C37}" destId="{0D4C3891-95BE-4390-9B13-A81D323FA173}" srcOrd="0" destOrd="0" presId="urn:microsoft.com/office/officeart/2005/8/layout/hierarchy1"/>
    <dgm:cxn modelId="{B8FC9DEB-A80A-4BCC-9A28-C9392645F385}" srcId="{EBE61FA8-7E0D-43F4-B0C9-66FFBEEC7F9C}" destId="{C0A5437E-6D50-4AE9-88E8-83F67E173C37}" srcOrd="0" destOrd="0" parTransId="{53BA46F9-9D41-43D1-88A0-1AA07008AD2E}" sibTransId="{43FCC431-E40B-42D6-BBE1-188BFFADA243}"/>
    <dgm:cxn modelId="{EC8CD604-0180-4780-AE44-19B0A8360CF3}" type="presOf" srcId="{C29ABB3D-EE3B-4683-A9BB-C2C43992FE6E}" destId="{8837A119-52F4-4A67-9BA8-3A64FBA8CF8C}" srcOrd="0" destOrd="0" presId="urn:microsoft.com/office/officeart/2005/8/layout/hierarchy1"/>
    <dgm:cxn modelId="{4A5ED3E2-2BF1-4438-BCD0-E6F2358161B3}" type="presOf" srcId="{6537D80C-81EE-4B8A-804C-7E7AC21E0238}" destId="{98EBE847-27D3-4303-BC98-75D8D2B0A886}" srcOrd="0" destOrd="0" presId="urn:microsoft.com/office/officeart/2005/8/layout/hierarchy1"/>
    <dgm:cxn modelId="{3A92F5B3-E526-4864-91B6-3385C8179F1B}" srcId="{EBE61FA8-7E0D-43F4-B0C9-66FFBEEC7F9C}" destId="{CD7697EF-1FDB-42DE-9452-44E55E2E2EC9}" srcOrd="1" destOrd="0" parTransId="{F7BD0711-DE39-4C3C-8894-39FBFAC50AFF}" sibTransId="{1321149C-2C90-4B55-AE84-ED9565C1BFF8}"/>
    <dgm:cxn modelId="{0B6DF56A-A238-4463-91EF-3BF6311EB446}" type="presOf" srcId="{F7BD0711-DE39-4C3C-8894-39FBFAC50AFF}" destId="{C7B84AA5-BBB7-43A1-9B31-977DBA240078}" srcOrd="0" destOrd="0" presId="urn:microsoft.com/office/officeart/2005/8/layout/hierarchy1"/>
    <dgm:cxn modelId="{5594282E-8A40-48D9-B823-EC65BBFFD6B2}" type="presOf" srcId="{CD7697EF-1FDB-42DE-9452-44E55E2E2EC9}" destId="{798FC27B-B73D-4C0B-AAA2-FA04E544C859}" srcOrd="0" destOrd="0" presId="urn:microsoft.com/office/officeart/2005/8/layout/hierarchy1"/>
    <dgm:cxn modelId="{C8B70D74-6FFC-4CA5-8580-2750EE352197}" srcId="{EBE61FA8-7E0D-43F4-B0C9-66FFBEEC7F9C}" destId="{C29ABB3D-EE3B-4683-A9BB-C2C43992FE6E}" srcOrd="2" destOrd="0" parTransId="{6537D80C-81EE-4B8A-804C-7E7AC21E0238}" sibTransId="{0E84069C-56E9-4F53-A6FE-7C40DBC947CC}"/>
    <dgm:cxn modelId="{23F743D9-C8A4-40A4-8079-7CB6DE8CDC6F}" type="presOf" srcId="{487C8C75-EDA3-45C9-81E3-427316A618A8}" destId="{47CBB6F6-BA26-45E5-A047-B160129908AD}" srcOrd="0" destOrd="0" presId="urn:microsoft.com/office/officeart/2005/8/layout/hierarchy1"/>
    <dgm:cxn modelId="{8EEAD72B-595B-498F-8091-81189AB1A430}" type="presOf" srcId="{36B3215F-DB18-469D-AFFF-F257C7535EFB}" destId="{6A5A8064-99B3-449F-87DC-FDC73B3A0985}" srcOrd="0" destOrd="0" presId="urn:microsoft.com/office/officeart/2005/8/layout/hierarchy1"/>
    <dgm:cxn modelId="{02F975CF-4725-4FE5-BBAD-A4B57D64C236}" type="presOf" srcId="{B787273E-0940-4E5F-A58B-3D0350C2DBEE}" destId="{C7E057FC-A110-4BE7-B879-4F06B2A8161F}" srcOrd="0" destOrd="0" presId="urn:microsoft.com/office/officeart/2005/8/layout/hierarchy1"/>
    <dgm:cxn modelId="{DEB6AAD2-B598-4226-8FC8-37FD79E0E6F1}" type="presOf" srcId="{EBE61FA8-7E0D-43F4-B0C9-66FFBEEC7F9C}" destId="{624BEECB-8C0B-4BC7-8A45-4FF13BB8A8D7}" srcOrd="0" destOrd="0" presId="urn:microsoft.com/office/officeart/2005/8/layout/hierarchy1"/>
    <dgm:cxn modelId="{2264478C-AFEE-4244-976E-112C3546E86E}" srcId="{EBE61FA8-7E0D-43F4-B0C9-66FFBEEC7F9C}" destId="{487C8C75-EDA3-45C9-81E3-427316A618A8}" srcOrd="3" destOrd="0" parTransId="{B787273E-0940-4E5F-A58B-3D0350C2DBEE}" sibTransId="{02F33DC4-6E08-4349-849D-A043D43C3D6F}"/>
    <dgm:cxn modelId="{0F899CB4-1804-41D3-883C-3C03CEF4ECE4}" type="presParOf" srcId="{6A5A8064-99B3-449F-87DC-FDC73B3A0985}" destId="{7DE6C683-57B3-4C60-90C4-BF6930A512FD}" srcOrd="0" destOrd="0" presId="urn:microsoft.com/office/officeart/2005/8/layout/hierarchy1"/>
    <dgm:cxn modelId="{7EABC62D-3520-4638-9E38-0121F3D19847}" type="presParOf" srcId="{7DE6C683-57B3-4C60-90C4-BF6930A512FD}" destId="{118349F4-8065-4750-81F8-E1680541D9D5}" srcOrd="0" destOrd="0" presId="urn:microsoft.com/office/officeart/2005/8/layout/hierarchy1"/>
    <dgm:cxn modelId="{C3163B39-FC00-4C89-A296-C76AB8B60692}" type="presParOf" srcId="{118349F4-8065-4750-81F8-E1680541D9D5}" destId="{0E3CF032-D755-4514-BC59-6F563ED40159}" srcOrd="0" destOrd="0" presId="urn:microsoft.com/office/officeart/2005/8/layout/hierarchy1"/>
    <dgm:cxn modelId="{78295181-587A-45E1-A4ED-AC7B7844F175}" type="presParOf" srcId="{118349F4-8065-4750-81F8-E1680541D9D5}" destId="{624BEECB-8C0B-4BC7-8A45-4FF13BB8A8D7}" srcOrd="1" destOrd="0" presId="urn:microsoft.com/office/officeart/2005/8/layout/hierarchy1"/>
    <dgm:cxn modelId="{CE772A77-44E2-41AE-8DE2-9B20CA34A1A4}" type="presParOf" srcId="{7DE6C683-57B3-4C60-90C4-BF6930A512FD}" destId="{3A866727-BB9E-44C8-B0D4-ACBCACA43E45}" srcOrd="1" destOrd="0" presId="urn:microsoft.com/office/officeart/2005/8/layout/hierarchy1"/>
    <dgm:cxn modelId="{218372AD-0060-40F1-B014-CBFE08B27016}" type="presParOf" srcId="{3A866727-BB9E-44C8-B0D4-ACBCACA43E45}" destId="{995D36B7-E91F-42E4-9EA7-E5E9E61E3497}" srcOrd="0" destOrd="0" presId="urn:microsoft.com/office/officeart/2005/8/layout/hierarchy1"/>
    <dgm:cxn modelId="{1FF53B7F-860E-4439-9CD0-4F8056D14D7F}" type="presParOf" srcId="{3A866727-BB9E-44C8-B0D4-ACBCACA43E45}" destId="{822BA693-FA53-4451-B128-533A43CBD838}" srcOrd="1" destOrd="0" presId="urn:microsoft.com/office/officeart/2005/8/layout/hierarchy1"/>
    <dgm:cxn modelId="{C20F8353-BA84-4CB6-BD43-039378574F28}" type="presParOf" srcId="{822BA693-FA53-4451-B128-533A43CBD838}" destId="{C72E4DC2-2DEB-4BF2-B377-2CB6C6114F1C}" srcOrd="0" destOrd="0" presId="urn:microsoft.com/office/officeart/2005/8/layout/hierarchy1"/>
    <dgm:cxn modelId="{D8069ADB-E89C-4397-9C45-8D00F12F7272}" type="presParOf" srcId="{C72E4DC2-2DEB-4BF2-B377-2CB6C6114F1C}" destId="{BDE141B2-019D-46A4-A1F9-2DE49DE08A99}" srcOrd="0" destOrd="0" presId="urn:microsoft.com/office/officeart/2005/8/layout/hierarchy1"/>
    <dgm:cxn modelId="{188C8A61-4EB9-4A65-9E6D-4CA689165BB3}" type="presParOf" srcId="{C72E4DC2-2DEB-4BF2-B377-2CB6C6114F1C}" destId="{0D4C3891-95BE-4390-9B13-A81D323FA173}" srcOrd="1" destOrd="0" presId="urn:microsoft.com/office/officeart/2005/8/layout/hierarchy1"/>
    <dgm:cxn modelId="{BD078E09-8D76-4422-BA32-F1FAC89C53B6}" type="presParOf" srcId="{822BA693-FA53-4451-B128-533A43CBD838}" destId="{B08CEEAE-B716-4D45-9AC1-9BD81A7A9F52}" srcOrd="1" destOrd="0" presId="urn:microsoft.com/office/officeart/2005/8/layout/hierarchy1"/>
    <dgm:cxn modelId="{57B16E4E-7E0D-46BA-B284-55EC1318835A}" type="presParOf" srcId="{3A866727-BB9E-44C8-B0D4-ACBCACA43E45}" destId="{C7B84AA5-BBB7-43A1-9B31-977DBA240078}" srcOrd="2" destOrd="0" presId="urn:microsoft.com/office/officeart/2005/8/layout/hierarchy1"/>
    <dgm:cxn modelId="{09D0C7D4-5C0E-4A4A-9843-6031FF020F36}" type="presParOf" srcId="{3A866727-BB9E-44C8-B0D4-ACBCACA43E45}" destId="{A2504034-912E-42A3-8B97-BC323D4E75FF}" srcOrd="3" destOrd="0" presId="urn:microsoft.com/office/officeart/2005/8/layout/hierarchy1"/>
    <dgm:cxn modelId="{67190D24-F2D3-40CF-997D-65C495BA49A2}" type="presParOf" srcId="{A2504034-912E-42A3-8B97-BC323D4E75FF}" destId="{5D963FED-A21D-42CA-92F0-A8A5A7CF156A}" srcOrd="0" destOrd="0" presId="urn:microsoft.com/office/officeart/2005/8/layout/hierarchy1"/>
    <dgm:cxn modelId="{B4D84AB7-5679-47EF-9ED9-61D9212C241A}" type="presParOf" srcId="{5D963FED-A21D-42CA-92F0-A8A5A7CF156A}" destId="{F02508A1-71DD-450A-8DBF-151FB88DF06C}" srcOrd="0" destOrd="0" presId="urn:microsoft.com/office/officeart/2005/8/layout/hierarchy1"/>
    <dgm:cxn modelId="{09B9CAB3-2B5A-4A1C-AE17-3293330090AC}" type="presParOf" srcId="{5D963FED-A21D-42CA-92F0-A8A5A7CF156A}" destId="{798FC27B-B73D-4C0B-AAA2-FA04E544C859}" srcOrd="1" destOrd="0" presId="urn:microsoft.com/office/officeart/2005/8/layout/hierarchy1"/>
    <dgm:cxn modelId="{2764AB32-4286-4CE6-AEAD-8CFBAB5128BE}" type="presParOf" srcId="{A2504034-912E-42A3-8B97-BC323D4E75FF}" destId="{0C2668FC-1D6A-4EB6-B911-9E932A90E1EB}" srcOrd="1" destOrd="0" presId="urn:microsoft.com/office/officeart/2005/8/layout/hierarchy1"/>
    <dgm:cxn modelId="{9D9A7A5B-3581-40B0-A2BD-E78AA650942E}" type="presParOf" srcId="{3A866727-BB9E-44C8-B0D4-ACBCACA43E45}" destId="{98EBE847-27D3-4303-BC98-75D8D2B0A886}" srcOrd="4" destOrd="0" presId="urn:microsoft.com/office/officeart/2005/8/layout/hierarchy1"/>
    <dgm:cxn modelId="{E9C72DE4-D767-4B04-AAA5-9247AD04AA64}" type="presParOf" srcId="{3A866727-BB9E-44C8-B0D4-ACBCACA43E45}" destId="{EB16C4EB-368D-427B-AA1D-7A3AEAD1FB2C}" srcOrd="5" destOrd="0" presId="urn:microsoft.com/office/officeart/2005/8/layout/hierarchy1"/>
    <dgm:cxn modelId="{ACC4F634-16A5-4B47-B3EB-291DBCE392E0}" type="presParOf" srcId="{EB16C4EB-368D-427B-AA1D-7A3AEAD1FB2C}" destId="{1EED68C0-7542-4BFE-8439-F8BE75C181E3}" srcOrd="0" destOrd="0" presId="urn:microsoft.com/office/officeart/2005/8/layout/hierarchy1"/>
    <dgm:cxn modelId="{094BB238-E43E-46EB-862A-8969EEB905E6}" type="presParOf" srcId="{1EED68C0-7542-4BFE-8439-F8BE75C181E3}" destId="{F0365972-A046-42D8-A41E-BA94CB26BD08}" srcOrd="0" destOrd="0" presId="urn:microsoft.com/office/officeart/2005/8/layout/hierarchy1"/>
    <dgm:cxn modelId="{B09239D0-7AA3-4D64-AB0F-51961D92BA43}" type="presParOf" srcId="{1EED68C0-7542-4BFE-8439-F8BE75C181E3}" destId="{8837A119-52F4-4A67-9BA8-3A64FBA8CF8C}" srcOrd="1" destOrd="0" presId="urn:microsoft.com/office/officeart/2005/8/layout/hierarchy1"/>
    <dgm:cxn modelId="{C8AC739F-C8A6-4013-8895-99652BC7EF65}" type="presParOf" srcId="{EB16C4EB-368D-427B-AA1D-7A3AEAD1FB2C}" destId="{F467E202-0EED-458D-84F0-1CFFD8193D63}" srcOrd="1" destOrd="0" presId="urn:microsoft.com/office/officeart/2005/8/layout/hierarchy1"/>
    <dgm:cxn modelId="{06385524-4593-430D-B00B-0817098ED28B}" type="presParOf" srcId="{3A866727-BB9E-44C8-B0D4-ACBCACA43E45}" destId="{C7E057FC-A110-4BE7-B879-4F06B2A8161F}" srcOrd="6" destOrd="0" presId="urn:microsoft.com/office/officeart/2005/8/layout/hierarchy1"/>
    <dgm:cxn modelId="{3A4B43A7-27C7-4B37-8E3A-B8B04C266B1B}" type="presParOf" srcId="{3A866727-BB9E-44C8-B0D4-ACBCACA43E45}" destId="{8058051B-C9AB-4E3B-97D0-3837D1ADADFC}" srcOrd="7" destOrd="0" presId="urn:microsoft.com/office/officeart/2005/8/layout/hierarchy1"/>
    <dgm:cxn modelId="{32B505C7-0D0E-483D-A345-9470923AAF75}" type="presParOf" srcId="{8058051B-C9AB-4E3B-97D0-3837D1ADADFC}" destId="{1757D446-13D8-4609-8967-61FEEFC8845C}" srcOrd="0" destOrd="0" presId="urn:microsoft.com/office/officeart/2005/8/layout/hierarchy1"/>
    <dgm:cxn modelId="{D96D2DA8-DF0A-4962-AEE8-40BD7E90E5F2}" type="presParOf" srcId="{1757D446-13D8-4609-8967-61FEEFC8845C}" destId="{D12E7938-7674-4DE3-8D5E-0312C949A638}" srcOrd="0" destOrd="0" presId="urn:microsoft.com/office/officeart/2005/8/layout/hierarchy1"/>
    <dgm:cxn modelId="{408979CA-9F7C-4FB6-8B92-DBE9473CAE05}" type="presParOf" srcId="{1757D446-13D8-4609-8967-61FEEFC8845C}" destId="{47CBB6F6-BA26-45E5-A047-B160129908AD}" srcOrd="1" destOrd="0" presId="urn:microsoft.com/office/officeart/2005/8/layout/hierarchy1"/>
    <dgm:cxn modelId="{4439B5FE-554D-4540-BD04-FE943F08B07E}" type="presParOf" srcId="{8058051B-C9AB-4E3B-97D0-3837D1ADADFC}" destId="{DE41032D-944C-46B7-B8F9-40DA46A1B12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B3AC4-1023-473A-AECE-0A512AD33BF8}">
      <dsp:nvSpPr>
        <dsp:cNvPr id="0" name=""/>
        <dsp:cNvSpPr/>
      </dsp:nvSpPr>
      <dsp:spPr>
        <a:xfrm>
          <a:off x="3708412" y="2135821"/>
          <a:ext cx="2565349" cy="3954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733"/>
              </a:lnTo>
              <a:lnTo>
                <a:pt x="2565349" y="197733"/>
              </a:lnTo>
              <a:lnTo>
                <a:pt x="2565349" y="39546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559666-8A24-4DA3-B939-02CE4ED9953D}">
      <dsp:nvSpPr>
        <dsp:cNvPr id="0" name=""/>
        <dsp:cNvSpPr/>
      </dsp:nvSpPr>
      <dsp:spPr>
        <a:xfrm>
          <a:off x="3605609" y="2135821"/>
          <a:ext cx="102802" cy="395467"/>
        </a:xfrm>
        <a:custGeom>
          <a:avLst/>
          <a:gdLst/>
          <a:ahLst/>
          <a:cxnLst/>
          <a:rect l="0" t="0" r="0" b="0"/>
          <a:pathLst>
            <a:path>
              <a:moveTo>
                <a:pt x="102802" y="0"/>
              </a:moveTo>
              <a:lnTo>
                <a:pt x="102802" y="197733"/>
              </a:lnTo>
              <a:lnTo>
                <a:pt x="0" y="197733"/>
              </a:lnTo>
              <a:lnTo>
                <a:pt x="0" y="39546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1B84A1-48A0-4DFB-9A74-8D7AB0F7A553}">
      <dsp:nvSpPr>
        <dsp:cNvPr id="0" name=""/>
        <dsp:cNvSpPr/>
      </dsp:nvSpPr>
      <dsp:spPr>
        <a:xfrm>
          <a:off x="1040259" y="2135821"/>
          <a:ext cx="2668152" cy="395467"/>
        </a:xfrm>
        <a:custGeom>
          <a:avLst/>
          <a:gdLst/>
          <a:ahLst/>
          <a:cxnLst/>
          <a:rect l="0" t="0" r="0" b="0"/>
          <a:pathLst>
            <a:path>
              <a:moveTo>
                <a:pt x="2668152" y="0"/>
              </a:moveTo>
              <a:lnTo>
                <a:pt x="2668152" y="197733"/>
              </a:lnTo>
              <a:lnTo>
                <a:pt x="0" y="197733"/>
              </a:lnTo>
              <a:lnTo>
                <a:pt x="0" y="395467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02B2B7-4FB3-4DA1-BB8C-B373EAC24A34}">
      <dsp:nvSpPr>
        <dsp:cNvPr id="0" name=""/>
        <dsp:cNvSpPr/>
      </dsp:nvSpPr>
      <dsp:spPr>
        <a:xfrm>
          <a:off x="2845911" y="948252"/>
          <a:ext cx="1725000" cy="1187569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8F129A-91DD-4CA0-9830-028C66EDC160}">
      <dsp:nvSpPr>
        <dsp:cNvPr id="0" name=""/>
        <dsp:cNvSpPr/>
      </dsp:nvSpPr>
      <dsp:spPr>
        <a:xfrm>
          <a:off x="2845911" y="948252"/>
          <a:ext cx="1725000" cy="1187569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4051C3-E052-4EFB-BD38-06888DF36804}">
      <dsp:nvSpPr>
        <dsp:cNvPr id="0" name=""/>
        <dsp:cNvSpPr/>
      </dsp:nvSpPr>
      <dsp:spPr>
        <a:xfrm>
          <a:off x="1983411" y="1162014"/>
          <a:ext cx="3450000" cy="760044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b="1" kern="1200" cap="none" spc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rPr>
            <a:t>TENSE</a:t>
          </a:r>
          <a:endParaRPr lang="en-US" sz="6000" b="1" kern="1200" cap="none" spc="0" dirty="0">
            <a:ln w="11430"/>
            <a:solidFill>
              <a:srgbClr val="FF0000"/>
            </a:soli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</a:endParaRPr>
        </a:p>
      </dsp:txBody>
      <dsp:txXfrm>
        <a:off x="1983411" y="1162014"/>
        <a:ext cx="3450000" cy="760044"/>
      </dsp:txXfrm>
    </dsp:sp>
    <dsp:sp modelId="{EA7FD121-94C6-4701-85E3-908F123CDED3}">
      <dsp:nvSpPr>
        <dsp:cNvPr id="0" name=""/>
        <dsp:cNvSpPr/>
      </dsp:nvSpPr>
      <dsp:spPr>
        <a:xfrm>
          <a:off x="522136" y="2531289"/>
          <a:ext cx="1036246" cy="1232530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E245F0-DE13-4DDB-9FE7-CB3B81CE84A0}">
      <dsp:nvSpPr>
        <dsp:cNvPr id="0" name=""/>
        <dsp:cNvSpPr/>
      </dsp:nvSpPr>
      <dsp:spPr>
        <a:xfrm>
          <a:off x="522136" y="2531289"/>
          <a:ext cx="1036246" cy="1232530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E2AEC0-A764-442B-A0A3-A1FF8AEB698F}">
      <dsp:nvSpPr>
        <dsp:cNvPr id="0" name=""/>
        <dsp:cNvSpPr/>
      </dsp:nvSpPr>
      <dsp:spPr>
        <a:xfrm>
          <a:off x="4012" y="2753144"/>
          <a:ext cx="2072493" cy="788819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rPr>
            <a:t>PRESENT</a:t>
          </a:r>
          <a:endParaRPr lang="en-US" sz="3400" b="1" kern="1200" cap="none" spc="0" dirty="0">
            <a:ln w="18000">
              <a:solidFill>
                <a:schemeClr val="accent2">
                  <a:satMod val="140000"/>
                </a:schemeClr>
              </a:solidFill>
              <a:prstDash val="solid"/>
              <a:miter lim="800000"/>
            </a:ln>
            <a:solidFill>
              <a:srgbClr val="FF0000"/>
            </a:solidFill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dsp:txBody>
      <dsp:txXfrm>
        <a:off x="4012" y="2753144"/>
        <a:ext cx="2072493" cy="788819"/>
      </dsp:txXfrm>
    </dsp:sp>
    <dsp:sp modelId="{3D66C9A2-5808-48FA-B1F8-0FB6C1642FCF}">
      <dsp:nvSpPr>
        <dsp:cNvPr id="0" name=""/>
        <dsp:cNvSpPr/>
      </dsp:nvSpPr>
      <dsp:spPr>
        <a:xfrm>
          <a:off x="3038791" y="2531289"/>
          <a:ext cx="1133635" cy="1230440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08DCEE-F554-4360-A67E-7FD575CCF666}">
      <dsp:nvSpPr>
        <dsp:cNvPr id="0" name=""/>
        <dsp:cNvSpPr/>
      </dsp:nvSpPr>
      <dsp:spPr>
        <a:xfrm>
          <a:off x="3038791" y="2531289"/>
          <a:ext cx="1133635" cy="1230440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064F15-5E75-4B65-AF39-8C59AC18EEB7}">
      <dsp:nvSpPr>
        <dsp:cNvPr id="0" name=""/>
        <dsp:cNvSpPr/>
      </dsp:nvSpPr>
      <dsp:spPr>
        <a:xfrm>
          <a:off x="2471973" y="2752768"/>
          <a:ext cx="2267270" cy="787481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cap="none" spc="50" baseline="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rPr>
            <a:t>PAST</a:t>
          </a:r>
          <a:endParaRPr lang="en-US" sz="3400" b="1" kern="1200" cap="none" spc="50" baseline="0" dirty="0">
            <a:ln w="12700" cmpd="sng">
              <a:solidFill>
                <a:schemeClr val="accent6">
                  <a:satMod val="120000"/>
                  <a:shade val="80000"/>
                </a:schemeClr>
              </a:solidFill>
              <a:prstDash val="solid"/>
            </a:ln>
            <a:solidFill>
              <a:schemeClr val="accent2">
                <a:lumMod val="75000"/>
              </a:schemeClr>
            </a:solidFill>
            <a:effectLst>
              <a:glow rad="53100">
                <a:schemeClr val="accent6">
                  <a:satMod val="180000"/>
                  <a:alpha val="30000"/>
                </a:schemeClr>
              </a:glow>
            </a:effectLst>
          </a:endParaRPr>
        </a:p>
      </dsp:txBody>
      <dsp:txXfrm>
        <a:off x="2471973" y="2752768"/>
        <a:ext cx="2267270" cy="787481"/>
      </dsp:txXfrm>
    </dsp:sp>
    <dsp:sp modelId="{0624D30A-2842-4C11-B053-CB1DDF420451}">
      <dsp:nvSpPr>
        <dsp:cNvPr id="0" name=""/>
        <dsp:cNvSpPr/>
      </dsp:nvSpPr>
      <dsp:spPr>
        <a:xfrm>
          <a:off x="5704236" y="2531289"/>
          <a:ext cx="1139049" cy="1184688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E458C62-66A9-41DB-9236-7870F64A5E57}">
      <dsp:nvSpPr>
        <dsp:cNvPr id="0" name=""/>
        <dsp:cNvSpPr/>
      </dsp:nvSpPr>
      <dsp:spPr>
        <a:xfrm>
          <a:off x="5704236" y="2531289"/>
          <a:ext cx="1139049" cy="1184688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EF5BE2-E1B9-41EA-B56A-FC868CD30B09}">
      <dsp:nvSpPr>
        <dsp:cNvPr id="0" name=""/>
        <dsp:cNvSpPr/>
      </dsp:nvSpPr>
      <dsp:spPr>
        <a:xfrm>
          <a:off x="5134712" y="2744533"/>
          <a:ext cx="2278099" cy="758200"/>
        </a:xfrm>
        <a:prstGeom prst="rect">
          <a:avLst/>
        </a:prstGeom>
        <a:noFill/>
        <a:ln w="1905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b="1" kern="1200" cap="none" spc="0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rPr>
            <a:t>FUTURE</a:t>
          </a:r>
          <a:endParaRPr lang="en-US" sz="3400" b="1" kern="1200" cap="none" spc="0" dirty="0">
            <a:ln w="31550" cmpd="sng">
              <a:gradFill>
                <a:gsLst>
                  <a:gs pos="70000">
                    <a:schemeClr val="accent6">
                      <a:shade val="50000"/>
                      <a:satMod val="190000"/>
                    </a:schemeClr>
                  </a:gs>
                  <a:gs pos="0">
                    <a:schemeClr val="accent6">
                      <a:tint val="77000"/>
                      <a:satMod val="180000"/>
                    </a:schemeClr>
                  </a:gs>
                </a:gsLst>
                <a:lin ang="5400000"/>
              </a:gradFill>
              <a:prstDash val="solid"/>
            </a:ln>
            <a:solidFill>
              <a:srgbClr val="FF0000"/>
            </a:solidFill>
            <a:effectLst>
              <a:outerShdw blurRad="50800" dist="40000" dir="5400000" algn="tl" rotWithShape="0">
                <a:srgbClr val="000000">
                  <a:shade val="5000"/>
                  <a:satMod val="120000"/>
                  <a:alpha val="33000"/>
                </a:srgbClr>
              </a:outerShdw>
            </a:effectLst>
          </a:endParaRPr>
        </a:p>
      </dsp:txBody>
      <dsp:txXfrm>
        <a:off x="5134712" y="2744533"/>
        <a:ext cx="2278099" cy="758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E057FC-A110-4BE7-B879-4F06B2A8161F}">
      <dsp:nvSpPr>
        <dsp:cNvPr id="0" name=""/>
        <dsp:cNvSpPr/>
      </dsp:nvSpPr>
      <dsp:spPr>
        <a:xfrm>
          <a:off x="3983645" y="2837476"/>
          <a:ext cx="3173499" cy="499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327"/>
              </a:lnTo>
              <a:lnTo>
                <a:pt x="3173499" y="340327"/>
              </a:lnTo>
              <a:lnTo>
                <a:pt x="3173499" y="499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EBE847-27D3-4303-BC98-75D8D2B0A886}">
      <dsp:nvSpPr>
        <dsp:cNvPr id="0" name=""/>
        <dsp:cNvSpPr/>
      </dsp:nvSpPr>
      <dsp:spPr>
        <a:xfrm>
          <a:off x="3983645" y="2837476"/>
          <a:ext cx="1074775" cy="499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327"/>
              </a:lnTo>
              <a:lnTo>
                <a:pt x="1074775" y="340327"/>
              </a:lnTo>
              <a:lnTo>
                <a:pt x="1074775" y="499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84AA5-BBB7-43A1-9B31-977DBA240078}">
      <dsp:nvSpPr>
        <dsp:cNvPr id="0" name=""/>
        <dsp:cNvSpPr/>
      </dsp:nvSpPr>
      <dsp:spPr>
        <a:xfrm>
          <a:off x="2959697" y="2837476"/>
          <a:ext cx="1023948" cy="499400"/>
        </a:xfrm>
        <a:custGeom>
          <a:avLst/>
          <a:gdLst/>
          <a:ahLst/>
          <a:cxnLst/>
          <a:rect l="0" t="0" r="0" b="0"/>
          <a:pathLst>
            <a:path>
              <a:moveTo>
                <a:pt x="1023948" y="0"/>
              </a:moveTo>
              <a:lnTo>
                <a:pt x="1023948" y="340327"/>
              </a:lnTo>
              <a:lnTo>
                <a:pt x="0" y="340327"/>
              </a:lnTo>
              <a:lnTo>
                <a:pt x="0" y="499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D36B7-E91F-42E4-9EA7-E5E9E61E3497}">
      <dsp:nvSpPr>
        <dsp:cNvPr id="0" name=""/>
        <dsp:cNvSpPr/>
      </dsp:nvSpPr>
      <dsp:spPr>
        <a:xfrm>
          <a:off x="860973" y="2837476"/>
          <a:ext cx="3122672" cy="499400"/>
        </a:xfrm>
        <a:custGeom>
          <a:avLst/>
          <a:gdLst/>
          <a:ahLst/>
          <a:cxnLst/>
          <a:rect l="0" t="0" r="0" b="0"/>
          <a:pathLst>
            <a:path>
              <a:moveTo>
                <a:pt x="3122672" y="0"/>
              </a:moveTo>
              <a:lnTo>
                <a:pt x="3122672" y="340327"/>
              </a:lnTo>
              <a:lnTo>
                <a:pt x="0" y="340327"/>
              </a:lnTo>
              <a:lnTo>
                <a:pt x="0" y="499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CF032-D755-4514-BC59-6F563ED40159}">
      <dsp:nvSpPr>
        <dsp:cNvPr id="0" name=""/>
        <dsp:cNvSpPr/>
      </dsp:nvSpPr>
      <dsp:spPr>
        <a:xfrm>
          <a:off x="2494681" y="1224135"/>
          <a:ext cx="2977928" cy="1613340"/>
        </a:xfrm>
        <a:prstGeom prst="roundRect">
          <a:avLst>
            <a:gd name="adj" fmla="val 10000"/>
          </a:avLst>
        </a:prstGeom>
        <a:solidFill>
          <a:schemeClr val="bg1"/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4BEECB-8C0B-4BC7-8A45-4FF13BB8A8D7}">
      <dsp:nvSpPr>
        <dsp:cNvPr id="0" name=""/>
        <dsp:cNvSpPr/>
      </dsp:nvSpPr>
      <dsp:spPr>
        <a:xfrm>
          <a:off x="2685474" y="1405388"/>
          <a:ext cx="2977928" cy="1613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50800" algn="tl" rotWithShape="0">
                  <a:srgbClr val="000000"/>
                </a:outerShdw>
              </a:effectLst>
            </a:rPr>
            <a:t>PRESENT TENSE</a:t>
          </a:r>
          <a:endParaRPr lang="en-US" sz="32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tx1"/>
            </a:solidFill>
            <a:effectLst>
              <a:outerShdw blurRad="50800" algn="tl" rotWithShape="0">
                <a:srgbClr val="000000"/>
              </a:outerShdw>
            </a:effectLst>
          </a:endParaRPr>
        </a:p>
      </dsp:txBody>
      <dsp:txXfrm>
        <a:off x="2732727" y="1452641"/>
        <a:ext cx="2883422" cy="1518834"/>
      </dsp:txXfrm>
    </dsp:sp>
    <dsp:sp modelId="{BDE141B2-019D-46A4-A1F9-2DE49DE08A99}">
      <dsp:nvSpPr>
        <dsp:cNvPr id="0" name=""/>
        <dsp:cNvSpPr/>
      </dsp:nvSpPr>
      <dsp:spPr>
        <a:xfrm>
          <a:off x="2404" y="3336876"/>
          <a:ext cx="1717137" cy="109038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4C3891-95BE-4390-9B13-A81D323FA173}">
      <dsp:nvSpPr>
        <dsp:cNvPr id="0" name=""/>
        <dsp:cNvSpPr/>
      </dsp:nvSpPr>
      <dsp:spPr>
        <a:xfrm>
          <a:off x="193198" y="3518130"/>
          <a:ext cx="1717137" cy="109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baseline="0" dirty="0" smtClean="0">
              <a:solidFill>
                <a:srgbClr val="7030A0"/>
              </a:solidFill>
            </a:rPr>
            <a:t>INDEFINITE</a:t>
          </a:r>
          <a:endParaRPr lang="en-US" sz="1600" b="1" kern="1200" baseline="0" dirty="0">
            <a:solidFill>
              <a:schemeClr val="tx1"/>
            </a:solidFill>
          </a:endParaRPr>
        </a:p>
      </dsp:txBody>
      <dsp:txXfrm>
        <a:off x="225134" y="3550066"/>
        <a:ext cx="1653265" cy="1026510"/>
      </dsp:txXfrm>
    </dsp:sp>
    <dsp:sp modelId="{F02508A1-71DD-450A-8DBF-151FB88DF06C}">
      <dsp:nvSpPr>
        <dsp:cNvPr id="0" name=""/>
        <dsp:cNvSpPr/>
      </dsp:nvSpPr>
      <dsp:spPr>
        <a:xfrm>
          <a:off x="2101128" y="3336876"/>
          <a:ext cx="1717137" cy="109038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98FC27B-B73D-4C0B-AAA2-FA04E544C859}">
      <dsp:nvSpPr>
        <dsp:cNvPr id="0" name=""/>
        <dsp:cNvSpPr/>
      </dsp:nvSpPr>
      <dsp:spPr>
        <a:xfrm>
          <a:off x="2291921" y="3518130"/>
          <a:ext cx="1717137" cy="109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baseline="0" dirty="0" smtClean="0">
              <a:solidFill>
                <a:schemeClr val="accent2"/>
              </a:solidFill>
            </a:rPr>
            <a:t>CONTINUOUS</a:t>
          </a:r>
          <a:endParaRPr lang="en-US" sz="1600" b="1" kern="1200" baseline="0" dirty="0">
            <a:solidFill>
              <a:schemeClr val="accent2"/>
            </a:solidFill>
          </a:endParaRPr>
        </a:p>
      </dsp:txBody>
      <dsp:txXfrm>
        <a:off x="2323857" y="3550066"/>
        <a:ext cx="1653265" cy="1026510"/>
      </dsp:txXfrm>
    </dsp:sp>
    <dsp:sp modelId="{F0365972-A046-42D8-A41E-BA94CB26BD08}">
      <dsp:nvSpPr>
        <dsp:cNvPr id="0" name=""/>
        <dsp:cNvSpPr/>
      </dsp:nvSpPr>
      <dsp:spPr>
        <a:xfrm>
          <a:off x="4199852" y="3336876"/>
          <a:ext cx="1717137" cy="109038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837A119-52F4-4A67-9BA8-3A64FBA8CF8C}">
      <dsp:nvSpPr>
        <dsp:cNvPr id="0" name=""/>
        <dsp:cNvSpPr/>
      </dsp:nvSpPr>
      <dsp:spPr>
        <a:xfrm>
          <a:off x="4390645" y="3518130"/>
          <a:ext cx="1717137" cy="109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baseline="0" dirty="0" smtClean="0">
              <a:solidFill>
                <a:srgbClr val="0070C0"/>
              </a:solidFill>
            </a:rPr>
            <a:t>PERFECT</a:t>
          </a:r>
          <a:endParaRPr lang="en-US" sz="1600" b="1" kern="1200" baseline="0" dirty="0">
            <a:solidFill>
              <a:srgbClr val="0070C0"/>
            </a:solidFill>
          </a:endParaRPr>
        </a:p>
      </dsp:txBody>
      <dsp:txXfrm>
        <a:off x="4422581" y="3550066"/>
        <a:ext cx="1653265" cy="1026510"/>
      </dsp:txXfrm>
    </dsp:sp>
    <dsp:sp modelId="{D12E7938-7674-4DE3-8D5E-0312C949A638}">
      <dsp:nvSpPr>
        <dsp:cNvPr id="0" name=""/>
        <dsp:cNvSpPr/>
      </dsp:nvSpPr>
      <dsp:spPr>
        <a:xfrm>
          <a:off x="6298576" y="3336876"/>
          <a:ext cx="1717137" cy="109038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63500" dist="12700" dir="5400000" sx="102000" sy="102000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CBB6F6-BA26-45E5-A047-B160129908AD}">
      <dsp:nvSpPr>
        <dsp:cNvPr id="0" name=""/>
        <dsp:cNvSpPr/>
      </dsp:nvSpPr>
      <dsp:spPr>
        <a:xfrm>
          <a:off x="6489369" y="3518130"/>
          <a:ext cx="1717137" cy="109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PERFECT CONTINUOUS</a:t>
          </a:r>
          <a:endParaRPr lang="en-US" sz="1600" kern="1200" dirty="0"/>
        </a:p>
      </dsp:txBody>
      <dsp:txXfrm>
        <a:off x="6521305" y="3550066"/>
        <a:ext cx="1653265" cy="10265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E057FC-A110-4BE7-B879-4F06B2A8161F}">
      <dsp:nvSpPr>
        <dsp:cNvPr id="0" name=""/>
        <dsp:cNvSpPr/>
      </dsp:nvSpPr>
      <dsp:spPr>
        <a:xfrm>
          <a:off x="4053534" y="3016112"/>
          <a:ext cx="3229174" cy="508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297"/>
              </a:lnTo>
              <a:lnTo>
                <a:pt x="3229174" y="346297"/>
              </a:lnTo>
              <a:lnTo>
                <a:pt x="3229174" y="5081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EBE847-27D3-4303-BC98-75D8D2B0A886}">
      <dsp:nvSpPr>
        <dsp:cNvPr id="0" name=""/>
        <dsp:cNvSpPr/>
      </dsp:nvSpPr>
      <dsp:spPr>
        <a:xfrm>
          <a:off x="4053534" y="3016112"/>
          <a:ext cx="1093631" cy="5081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297"/>
              </a:lnTo>
              <a:lnTo>
                <a:pt x="1093631" y="346297"/>
              </a:lnTo>
              <a:lnTo>
                <a:pt x="1093631" y="5081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84AA5-BBB7-43A1-9B31-977DBA240078}">
      <dsp:nvSpPr>
        <dsp:cNvPr id="0" name=""/>
        <dsp:cNvSpPr/>
      </dsp:nvSpPr>
      <dsp:spPr>
        <a:xfrm>
          <a:off x="3011622" y="3016112"/>
          <a:ext cx="1041912" cy="508162"/>
        </a:xfrm>
        <a:custGeom>
          <a:avLst/>
          <a:gdLst/>
          <a:ahLst/>
          <a:cxnLst/>
          <a:rect l="0" t="0" r="0" b="0"/>
          <a:pathLst>
            <a:path>
              <a:moveTo>
                <a:pt x="1041912" y="0"/>
              </a:moveTo>
              <a:lnTo>
                <a:pt x="1041912" y="346297"/>
              </a:lnTo>
              <a:lnTo>
                <a:pt x="0" y="346297"/>
              </a:lnTo>
              <a:lnTo>
                <a:pt x="0" y="5081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D36B7-E91F-42E4-9EA7-E5E9E61E3497}">
      <dsp:nvSpPr>
        <dsp:cNvPr id="0" name=""/>
        <dsp:cNvSpPr/>
      </dsp:nvSpPr>
      <dsp:spPr>
        <a:xfrm>
          <a:off x="876078" y="3016112"/>
          <a:ext cx="3177455" cy="508162"/>
        </a:xfrm>
        <a:custGeom>
          <a:avLst/>
          <a:gdLst/>
          <a:ahLst/>
          <a:cxnLst/>
          <a:rect l="0" t="0" r="0" b="0"/>
          <a:pathLst>
            <a:path>
              <a:moveTo>
                <a:pt x="3177455" y="0"/>
              </a:moveTo>
              <a:lnTo>
                <a:pt x="3177455" y="346297"/>
              </a:lnTo>
              <a:lnTo>
                <a:pt x="0" y="346297"/>
              </a:lnTo>
              <a:lnTo>
                <a:pt x="0" y="50816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CF032-D755-4514-BC59-6F563ED40159}">
      <dsp:nvSpPr>
        <dsp:cNvPr id="0" name=""/>
        <dsp:cNvSpPr/>
      </dsp:nvSpPr>
      <dsp:spPr>
        <a:xfrm>
          <a:off x="2538447" y="1374467"/>
          <a:ext cx="3030173" cy="164164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4BEECB-8C0B-4BC7-8A45-4FF13BB8A8D7}">
      <dsp:nvSpPr>
        <dsp:cNvPr id="0" name=""/>
        <dsp:cNvSpPr/>
      </dsp:nvSpPr>
      <dsp:spPr>
        <a:xfrm>
          <a:off x="2732588" y="1558901"/>
          <a:ext cx="3030173" cy="16416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cap="none" spc="0" dirty="0" smtClean="0">
              <a:ln w="17780" cmpd="sng"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rPr>
            <a:t>PAST TENSE</a:t>
          </a:r>
          <a:endParaRPr lang="en-US" sz="3200" b="1" kern="1200" cap="none" spc="0" dirty="0">
            <a:ln w="17780" cmpd="sng">
              <a:prstDash val="solid"/>
              <a:miter lim="800000"/>
            </a:ln>
            <a:effectLst>
              <a:outerShdw blurRad="50800" algn="tl" rotWithShape="0">
                <a:srgbClr val="000000"/>
              </a:outerShdw>
            </a:effectLst>
          </a:endParaRPr>
        </a:p>
      </dsp:txBody>
      <dsp:txXfrm>
        <a:off x="2780670" y="1606983"/>
        <a:ext cx="2934009" cy="1545480"/>
      </dsp:txXfrm>
    </dsp:sp>
    <dsp:sp modelId="{BDE141B2-019D-46A4-A1F9-2DE49DE08A99}">
      <dsp:nvSpPr>
        <dsp:cNvPr id="0" name=""/>
        <dsp:cNvSpPr/>
      </dsp:nvSpPr>
      <dsp:spPr>
        <a:xfrm>
          <a:off x="2447" y="3524274"/>
          <a:ext cx="1747262" cy="11095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D4C3891-95BE-4390-9B13-A81D323FA173}">
      <dsp:nvSpPr>
        <dsp:cNvPr id="0" name=""/>
        <dsp:cNvSpPr/>
      </dsp:nvSpPr>
      <dsp:spPr>
        <a:xfrm>
          <a:off x="196587" y="3708708"/>
          <a:ext cx="1747262" cy="11095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smtClean="0"/>
            <a:t>INDEFINITE</a:t>
          </a:r>
          <a:endParaRPr lang="en-US" sz="1700" kern="1200" baseline="0" dirty="0"/>
        </a:p>
      </dsp:txBody>
      <dsp:txXfrm>
        <a:off x="229083" y="3741204"/>
        <a:ext cx="1682270" cy="1044519"/>
      </dsp:txXfrm>
    </dsp:sp>
    <dsp:sp modelId="{F02508A1-71DD-450A-8DBF-151FB88DF06C}">
      <dsp:nvSpPr>
        <dsp:cNvPr id="0" name=""/>
        <dsp:cNvSpPr/>
      </dsp:nvSpPr>
      <dsp:spPr>
        <a:xfrm>
          <a:off x="2137990" y="3524274"/>
          <a:ext cx="1747262" cy="11095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98FC27B-B73D-4C0B-AAA2-FA04E544C859}">
      <dsp:nvSpPr>
        <dsp:cNvPr id="0" name=""/>
        <dsp:cNvSpPr/>
      </dsp:nvSpPr>
      <dsp:spPr>
        <a:xfrm>
          <a:off x="2332130" y="3708708"/>
          <a:ext cx="1747262" cy="11095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smtClean="0"/>
            <a:t>CONTINUOUS</a:t>
          </a:r>
          <a:endParaRPr lang="en-US" sz="1700" kern="1200" baseline="0" dirty="0"/>
        </a:p>
      </dsp:txBody>
      <dsp:txXfrm>
        <a:off x="2364626" y="3741204"/>
        <a:ext cx="1682270" cy="1044519"/>
      </dsp:txXfrm>
    </dsp:sp>
    <dsp:sp modelId="{F0365972-A046-42D8-A41E-BA94CB26BD08}">
      <dsp:nvSpPr>
        <dsp:cNvPr id="0" name=""/>
        <dsp:cNvSpPr/>
      </dsp:nvSpPr>
      <dsp:spPr>
        <a:xfrm>
          <a:off x="4273534" y="3524274"/>
          <a:ext cx="1747262" cy="11095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37A119-52F4-4A67-9BA8-3A64FBA8CF8C}">
      <dsp:nvSpPr>
        <dsp:cNvPr id="0" name=""/>
        <dsp:cNvSpPr/>
      </dsp:nvSpPr>
      <dsp:spPr>
        <a:xfrm>
          <a:off x="4467674" y="3708708"/>
          <a:ext cx="1747262" cy="11095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smtClean="0"/>
            <a:t>PERFECT</a:t>
          </a:r>
          <a:endParaRPr lang="en-US" sz="1700" kern="1200" baseline="0" dirty="0"/>
        </a:p>
      </dsp:txBody>
      <dsp:txXfrm>
        <a:off x="4500170" y="3741204"/>
        <a:ext cx="1682270" cy="1044519"/>
      </dsp:txXfrm>
    </dsp:sp>
    <dsp:sp modelId="{D12E7938-7674-4DE3-8D5E-0312C949A638}">
      <dsp:nvSpPr>
        <dsp:cNvPr id="0" name=""/>
        <dsp:cNvSpPr/>
      </dsp:nvSpPr>
      <dsp:spPr>
        <a:xfrm>
          <a:off x="6409077" y="3524274"/>
          <a:ext cx="1747262" cy="11095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CBB6F6-BA26-45E5-A047-B160129908AD}">
      <dsp:nvSpPr>
        <dsp:cNvPr id="0" name=""/>
        <dsp:cNvSpPr/>
      </dsp:nvSpPr>
      <dsp:spPr>
        <a:xfrm>
          <a:off x="6603217" y="3708708"/>
          <a:ext cx="1747262" cy="110951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PERFECT CONTINUOUS</a:t>
          </a:r>
          <a:endParaRPr lang="en-US" sz="1700" kern="1200" dirty="0"/>
        </a:p>
      </dsp:txBody>
      <dsp:txXfrm>
        <a:off x="6635713" y="3741204"/>
        <a:ext cx="1682270" cy="104451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E057FC-A110-4BE7-B879-4F06B2A8161F}">
      <dsp:nvSpPr>
        <dsp:cNvPr id="0" name=""/>
        <dsp:cNvSpPr/>
      </dsp:nvSpPr>
      <dsp:spPr>
        <a:xfrm>
          <a:off x="3983645" y="2837476"/>
          <a:ext cx="3173499" cy="499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327"/>
              </a:lnTo>
              <a:lnTo>
                <a:pt x="3173499" y="340327"/>
              </a:lnTo>
              <a:lnTo>
                <a:pt x="3173499" y="499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EBE847-27D3-4303-BC98-75D8D2B0A886}">
      <dsp:nvSpPr>
        <dsp:cNvPr id="0" name=""/>
        <dsp:cNvSpPr/>
      </dsp:nvSpPr>
      <dsp:spPr>
        <a:xfrm>
          <a:off x="3983645" y="2837476"/>
          <a:ext cx="1074775" cy="4994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327"/>
              </a:lnTo>
              <a:lnTo>
                <a:pt x="1074775" y="340327"/>
              </a:lnTo>
              <a:lnTo>
                <a:pt x="1074775" y="499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B84AA5-BBB7-43A1-9B31-977DBA240078}">
      <dsp:nvSpPr>
        <dsp:cNvPr id="0" name=""/>
        <dsp:cNvSpPr/>
      </dsp:nvSpPr>
      <dsp:spPr>
        <a:xfrm>
          <a:off x="2959697" y="2837476"/>
          <a:ext cx="1023948" cy="499400"/>
        </a:xfrm>
        <a:custGeom>
          <a:avLst/>
          <a:gdLst/>
          <a:ahLst/>
          <a:cxnLst/>
          <a:rect l="0" t="0" r="0" b="0"/>
          <a:pathLst>
            <a:path>
              <a:moveTo>
                <a:pt x="1023948" y="0"/>
              </a:moveTo>
              <a:lnTo>
                <a:pt x="1023948" y="340327"/>
              </a:lnTo>
              <a:lnTo>
                <a:pt x="0" y="340327"/>
              </a:lnTo>
              <a:lnTo>
                <a:pt x="0" y="499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D36B7-E91F-42E4-9EA7-E5E9E61E3497}">
      <dsp:nvSpPr>
        <dsp:cNvPr id="0" name=""/>
        <dsp:cNvSpPr/>
      </dsp:nvSpPr>
      <dsp:spPr>
        <a:xfrm>
          <a:off x="860973" y="2837476"/>
          <a:ext cx="3122672" cy="499400"/>
        </a:xfrm>
        <a:custGeom>
          <a:avLst/>
          <a:gdLst/>
          <a:ahLst/>
          <a:cxnLst/>
          <a:rect l="0" t="0" r="0" b="0"/>
          <a:pathLst>
            <a:path>
              <a:moveTo>
                <a:pt x="3122672" y="0"/>
              </a:moveTo>
              <a:lnTo>
                <a:pt x="3122672" y="340327"/>
              </a:lnTo>
              <a:lnTo>
                <a:pt x="0" y="340327"/>
              </a:lnTo>
              <a:lnTo>
                <a:pt x="0" y="49940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3CF032-D755-4514-BC59-6F563ED40159}">
      <dsp:nvSpPr>
        <dsp:cNvPr id="0" name=""/>
        <dsp:cNvSpPr/>
      </dsp:nvSpPr>
      <dsp:spPr>
        <a:xfrm>
          <a:off x="2494681" y="1224135"/>
          <a:ext cx="2977928" cy="1613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BEECB-8C0B-4BC7-8A45-4FF13BB8A8D7}">
      <dsp:nvSpPr>
        <dsp:cNvPr id="0" name=""/>
        <dsp:cNvSpPr/>
      </dsp:nvSpPr>
      <dsp:spPr>
        <a:xfrm>
          <a:off x="2685474" y="1405388"/>
          <a:ext cx="2977928" cy="1613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cap="none" spc="0" dirty="0" smtClean="0">
              <a:ln w="17780" cmpd="sng"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rPr>
            <a:t>FUTURE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cap="none" spc="0" dirty="0" smtClean="0">
              <a:ln w="17780" cmpd="sng"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rPr>
            <a:t>TENSE</a:t>
          </a:r>
          <a:endParaRPr lang="en-US" sz="3200" b="1" kern="1200" cap="none" spc="0" dirty="0">
            <a:ln w="17780" cmpd="sng">
              <a:prstDash val="solid"/>
              <a:miter lim="800000"/>
            </a:ln>
            <a:effectLst>
              <a:outerShdw blurRad="50800" algn="tl" rotWithShape="0">
                <a:srgbClr val="000000"/>
              </a:outerShdw>
            </a:effectLst>
          </a:endParaRPr>
        </a:p>
      </dsp:txBody>
      <dsp:txXfrm>
        <a:off x="2732727" y="1452641"/>
        <a:ext cx="2883422" cy="1518834"/>
      </dsp:txXfrm>
    </dsp:sp>
    <dsp:sp modelId="{BDE141B2-019D-46A4-A1F9-2DE49DE08A99}">
      <dsp:nvSpPr>
        <dsp:cNvPr id="0" name=""/>
        <dsp:cNvSpPr/>
      </dsp:nvSpPr>
      <dsp:spPr>
        <a:xfrm>
          <a:off x="2404" y="3336876"/>
          <a:ext cx="1717137" cy="10903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4C3891-95BE-4390-9B13-A81D323FA173}">
      <dsp:nvSpPr>
        <dsp:cNvPr id="0" name=""/>
        <dsp:cNvSpPr/>
      </dsp:nvSpPr>
      <dsp:spPr>
        <a:xfrm>
          <a:off x="193198" y="3518130"/>
          <a:ext cx="1717137" cy="109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smtClean="0"/>
            <a:t>INDEFINITE</a:t>
          </a:r>
          <a:endParaRPr lang="en-US" sz="1700" kern="1200" baseline="0" dirty="0"/>
        </a:p>
      </dsp:txBody>
      <dsp:txXfrm>
        <a:off x="225134" y="3550066"/>
        <a:ext cx="1653265" cy="1026510"/>
      </dsp:txXfrm>
    </dsp:sp>
    <dsp:sp modelId="{F02508A1-71DD-450A-8DBF-151FB88DF06C}">
      <dsp:nvSpPr>
        <dsp:cNvPr id="0" name=""/>
        <dsp:cNvSpPr/>
      </dsp:nvSpPr>
      <dsp:spPr>
        <a:xfrm>
          <a:off x="2101128" y="3336876"/>
          <a:ext cx="1717137" cy="10903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8FC27B-B73D-4C0B-AAA2-FA04E544C859}">
      <dsp:nvSpPr>
        <dsp:cNvPr id="0" name=""/>
        <dsp:cNvSpPr/>
      </dsp:nvSpPr>
      <dsp:spPr>
        <a:xfrm>
          <a:off x="2291921" y="3518130"/>
          <a:ext cx="1717137" cy="109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smtClean="0"/>
            <a:t>CONTINUOUS</a:t>
          </a:r>
          <a:endParaRPr lang="en-US" sz="1700" kern="1200" baseline="0" dirty="0"/>
        </a:p>
      </dsp:txBody>
      <dsp:txXfrm>
        <a:off x="2323857" y="3550066"/>
        <a:ext cx="1653265" cy="1026510"/>
      </dsp:txXfrm>
    </dsp:sp>
    <dsp:sp modelId="{F0365972-A046-42D8-A41E-BA94CB26BD08}">
      <dsp:nvSpPr>
        <dsp:cNvPr id="0" name=""/>
        <dsp:cNvSpPr/>
      </dsp:nvSpPr>
      <dsp:spPr>
        <a:xfrm>
          <a:off x="4199852" y="3336876"/>
          <a:ext cx="1717137" cy="10903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7A119-52F4-4A67-9BA8-3A64FBA8CF8C}">
      <dsp:nvSpPr>
        <dsp:cNvPr id="0" name=""/>
        <dsp:cNvSpPr/>
      </dsp:nvSpPr>
      <dsp:spPr>
        <a:xfrm>
          <a:off x="4390645" y="3518130"/>
          <a:ext cx="1717137" cy="109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baseline="0" smtClean="0"/>
            <a:t>PERFECT</a:t>
          </a:r>
          <a:endParaRPr lang="en-US" sz="1700" kern="1200" baseline="0" dirty="0"/>
        </a:p>
      </dsp:txBody>
      <dsp:txXfrm>
        <a:off x="4422581" y="3550066"/>
        <a:ext cx="1653265" cy="1026510"/>
      </dsp:txXfrm>
    </dsp:sp>
    <dsp:sp modelId="{D12E7938-7674-4DE3-8D5E-0312C949A638}">
      <dsp:nvSpPr>
        <dsp:cNvPr id="0" name=""/>
        <dsp:cNvSpPr/>
      </dsp:nvSpPr>
      <dsp:spPr>
        <a:xfrm>
          <a:off x="6298576" y="3336876"/>
          <a:ext cx="1717137" cy="109038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CBB6F6-BA26-45E5-A047-B160129908AD}">
      <dsp:nvSpPr>
        <dsp:cNvPr id="0" name=""/>
        <dsp:cNvSpPr/>
      </dsp:nvSpPr>
      <dsp:spPr>
        <a:xfrm>
          <a:off x="6489369" y="3518130"/>
          <a:ext cx="1717137" cy="10903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PERFECT CONTINUOUS</a:t>
          </a:r>
          <a:endParaRPr lang="en-US" sz="1700" kern="1200" dirty="0"/>
        </a:p>
      </dsp:txBody>
      <dsp:txXfrm>
        <a:off x="6521305" y="3550066"/>
        <a:ext cx="1653265" cy="10265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16F6F-346B-4B1F-8C29-C3C5EBBFD167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697EF1-45DB-4143-A87D-B45D27F64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70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697EF1-45DB-4143-A87D-B45D27F64D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0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588F0AE-5753-4164-8DF4-DA571B07F3A1}" type="datetimeFigureOut">
              <a:rPr lang="en-US" smtClean="0"/>
              <a:t>05-Sep-18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CBCDB83-F3F5-4D15-A856-27A116F44C4E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asf"/><Relationship Id="rId1" Type="http://schemas.microsoft.com/office/2007/relationships/media" Target="../media/media1.asf"/><Relationship Id="rId5" Type="http://schemas.openxmlformats.org/officeDocument/2006/relationships/hyperlink" Target="1212.asf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lc-record-2014-05-12-11h15m34s-YouTube - flower blooming rose - Copy.wmv-.as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527" y="235383"/>
            <a:ext cx="8566251" cy="604867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1600" y="4293096"/>
            <a:ext cx="7488832" cy="1470025"/>
          </a:xfrm>
          <a:noFill/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  <a:reflection endPos="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hlinkClick r:id="rId5" action="ppaction://hlinkfile"/>
              </a:rPr>
              <a:t>WELCOME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696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83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Abul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kalam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rubel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/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(commerce)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Shaheed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alauddin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High School </a:t>
            </a:r>
          </a:p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Mirzapur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P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akundia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Kishoreganj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01712276872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 flipH="1" flipV="1">
            <a:off x="7125364" y="444952"/>
            <a:ext cx="1483035" cy="197738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643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609397"/>
            <a:ext cx="6552728" cy="101566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6000" b="1" spc="50" dirty="0">
                <a:ln w="11430">
                  <a:solidFill>
                    <a:schemeClr val="bg1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PRESENTED BY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2775119"/>
            <a:ext cx="7344816" cy="1661993"/>
          </a:xfrm>
          <a:prstGeom prst="rect">
            <a:avLst/>
          </a:prstGeom>
          <a:ln>
            <a:solidFill>
              <a:schemeClr val="bg1">
                <a:lumMod val="95000"/>
                <a:lumOff val="5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5400" dirty="0" smtClean="0"/>
              <a:t>ABUL KALAM RUBEL</a:t>
            </a:r>
            <a:endParaRPr lang="en-US" sz="5400" dirty="0" smtClean="0"/>
          </a:p>
          <a:p>
            <a:r>
              <a:rPr lang="en-US" sz="2400" dirty="0" smtClean="0"/>
              <a:t>ASSISTANT TEACHER</a:t>
            </a:r>
          </a:p>
          <a:p>
            <a:r>
              <a:rPr lang="en-US" sz="2400" dirty="0" smtClean="0"/>
              <a:t>SHAHEED ALAUDDIN HIGH</a:t>
            </a:r>
            <a:r>
              <a:rPr lang="en-US" sz="2400" dirty="0" smtClean="0"/>
              <a:t> </a:t>
            </a:r>
            <a:r>
              <a:rPr lang="en-US" sz="2400" dirty="0" smtClean="0"/>
              <a:t>SCHOOL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37281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692696"/>
            <a:ext cx="5558383" cy="52698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3009" y="6156012"/>
            <a:ext cx="1483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A  child</a:t>
            </a:r>
            <a:endParaRPr lang="en-US" sz="2400" b="1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54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20688"/>
            <a:ext cx="6475265" cy="50278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3347864" y="5949280"/>
            <a:ext cx="172819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 student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787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1234.1234-DOEL\Desktop\4-5-14\t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75" y="3691880"/>
            <a:ext cx="2764742" cy="23500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1234.1234-DOEL\Desktop\4-5-14\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40" y="411138"/>
            <a:ext cx="2763750" cy="27336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1234.1234-DOEL\Desktop\4-5-14\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603" y="368474"/>
            <a:ext cx="2719189" cy="27191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1234.1234-DOEL\Desktop\4-5-14\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3" y="3653780"/>
            <a:ext cx="2952327" cy="23500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03648" y="3252217"/>
            <a:ext cx="1298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doctor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580112" y="3212976"/>
            <a:ext cx="1734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 engineer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6131719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teacher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47917" y="610396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business 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09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46956" y="1700808"/>
            <a:ext cx="7776864" cy="1631216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/>
              <a:t>            </a:t>
            </a:r>
            <a:r>
              <a:rPr lang="en-US" sz="4000" dirty="0" smtClean="0"/>
              <a:t>TENSE </a:t>
            </a:r>
          </a:p>
          <a:p>
            <a:r>
              <a:rPr lang="en-US" sz="4000" dirty="0" smtClean="0"/>
              <a:t>      AND IT’S  CLASSIFICATION</a:t>
            </a:r>
            <a:endParaRPr lang="en-US" sz="6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56" y="836712"/>
            <a:ext cx="7766248" cy="6762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43701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64066" y="1393612"/>
            <a:ext cx="2416046" cy="52322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smtClean="0"/>
              <a:t>OBJECTIVES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475656" y="2276872"/>
            <a:ext cx="6048672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en-US" sz="2400" dirty="0">
                <a:solidFill>
                  <a:schemeClr val="tx1"/>
                </a:solidFill>
                <a:latin typeface="Elephant" pitchFamily="18" charset="0"/>
              </a:rPr>
              <a:t>By the end of the lesson students will have…..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3039343"/>
            <a:ext cx="6048672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en-US" alt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US" alt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learnt about tense and it’s </a:t>
            </a:r>
            <a:r>
              <a:rPr lang="en-US" alt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</a:t>
            </a:r>
            <a:r>
              <a:rPr lang="en-US" altLang="en-US" sz="2400" dirty="0" smtClean="0">
                <a:solidFill>
                  <a:srgbClr val="FFFF00"/>
                </a:solidFill>
                <a:latin typeface="Elephant" pitchFamily="18" charset="0"/>
              </a:rPr>
              <a:t>.</a:t>
            </a:r>
            <a:endParaRPr lang="en-US" altLang="en-US" sz="2400" dirty="0">
              <a:solidFill>
                <a:srgbClr val="FFFF00"/>
              </a:solidFill>
              <a:latin typeface="Elephant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365104"/>
            <a:ext cx="6048672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FontTx/>
              <a:buNone/>
            </a:pPr>
            <a:r>
              <a:rPr lang="en-US" altLang="en-US" sz="2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24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learnt to buildup  sentences.  </a:t>
            </a:r>
            <a:endParaRPr lang="en-US" alt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5656" y="3727994"/>
            <a:ext cx="6048672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.learnt 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 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tenses 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their </a:t>
            </a:r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uses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656" y="5055567"/>
            <a:ext cx="6048672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4.learnt to say the structure of tenses</a:t>
            </a:r>
            <a:r>
              <a:rPr lang="en-US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193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3678333812"/>
              </p:ext>
            </p:extLst>
          </p:nvPr>
        </p:nvGraphicFramePr>
        <p:xfrm>
          <a:off x="971600" y="836712"/>
          <a:ext cx="7416824" cy="4712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362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88F129A-91DD-4CA0-9830-028C66EDC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13">
                                            <p:graphicEl>
                                              <a:dgm id="{C88F129A-91DD-4CA0-9830-028C66EDC1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E02B2B7-4FB3-4DA1-BB8C-B373EAC24A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3000"/>
                                        <p:tgtEl>
                                          <p:spTgt spid="13">
                                            <p:graphicEl>
                                              <a:dgm id="{2E02B2B7-4FB3-4DA1-BB8C-B373EAC24A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4051C3-E052-4EFB-BD38-06888DF368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3000"/>
                                        <p:tgtEl>
                                          <p:spTgt spid="13">
                                            <p:graphicEl>
                                              <a:dgm id="{D04051C3-E052-4EFB-BD38-06888DF368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51B84A1-48A0-4DFB-9A74-8D7AB0F7A5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3000"/>
                                        <p:tgtEl>
                                          <p:spTgt spid="13">
                                            <p:graphicEl>
                                              <a:dgm id="{651B84A1-48A0-4DFB-9A74-8D7AB0F7A5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A7FD121-94C6-4701-85E3-908F123CDE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3000"/>
                                        <p:tgtEl>
                                          <p:spTgt spid="13">
                                            <p:graphicEl>
                                              <a:dgm id="{EA7FD121-94C6-4701-85E3-908F123CDE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67E245F0-DE13-4DDB-9FE7-CB3B81CE8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3000"/>
                                        <p:tgtEl>
                                          <p:spTgt spid="13">
                                            <p:graphicEl>
                                              <a:dgm id="{67E245F0-DE13-4DDB-9FE7-CB3B81CE84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E2AEC0-A764-442B-A0A3-A1FF8AEB6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3000"/>
                                        <p:tgtEl>
                                          <p:spTgt spid="13">
                                            <p:graphicEl>
                                              <a:dgm id="{52E2AEC0-A764-442B-A0A3-A1FF8AEB6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5559666-8A24-4DA3-B939-02CE4ED995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3000"/>
                                        <p:tgtEl>
                                          <p:spTgt spid="13">
                                            <p:graphicEl>
                                              <a:dgm id="{B5559666-8A24-4DA3-B939-02CE4ED995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108DCEE-F554-4360-A67E-7FD575CCF6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3000"/>
                                        <p:tgtEl>
                                          <p:spTgt spid="13">
                                            <p:graphicEl>
                                              <a:dgm id="{8108DCEE-F554-4360-A67E-7FD575CCF6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D66C9A2-5808-48FA-B1F8-0FB6C1642F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3000"/>
                                        <p:tgtEl>
                                          <p:spTgt spid="13">
                                            <p:graphicEl>
                                              <a:dgm id="{3D66C9A2-5808-48FA-B1F8-0FB6C1642F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A064F15-5E75-4B65-AF39-8C59AC18EE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3000"/>
                                        <p:tgtEl>
                                          <p:spTgt spid="13">
                                            <p:graphicEl>
                                              <a:dgm id="{5A064F15-5E75-4B65-AF39-8C59AC18EE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52B3AC4-1023-473A-AECE-0A512AD33B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3000"/>
                                        <p:tgtEl>
                                          <p:spTgt spid="13">
                                            <p:graphicEl>
                                              <a:dgm id="{252B3AC4-1023-473A-AECE-0A512AD33B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624D30A-2842-4C11-B053-CB1DDF420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3000"/>
                                        <p:tgtEl>
                                          <p:spTgt spid="13">
                                            <p:graphicEl>
                                              <a:dgm id="{0624D30A-2842-4C11-B053-CB1DDF4204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E458C62-66A9-41DB-9236-7870F64A5E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3000"/>
                                        <p:tgtEl>
                                          <p:spTgt spid="13">
                                            <p:graphicEl>
                                              <a:dgm id="{BE458C62-66A9-41DB-9236-7870F64A5E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5EF5BE2-E1B9-41EA-B56A-FC868CD30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3000"/>
                                        <p:tgtEl>
                                          <p:spTgt spid="13">
                                            <p:graphicEl>
                                              <a:dgm id="{F5EF5BE2-E1B9-41EA-B56A-FC868CD30B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29274"/>
              </p:ext>
            </p:extLst>
          </p:nvPr>
        </p:nvGraphicFramePr>
        <p:xfrm>
          <a:off x="251520" y="1700808"/>
          <a:ext cx="8424936" cy="4320480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2220890"/>
                <a:gridCol w="3947367"/>
                <a:gridCol w="2256679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NAME</a:t>
                      </a:r>
                      <a:r>
                        <a:rPr lang="en-US" baseline="0" dirty="0" smtClean="0"/>
                        <a:t> OF TENSE</a:t>
                      </a:r>
                      <a:endParaRPr 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STRUCTURE</a:t>
                      </a:r>
                      <a:endParaRPr 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EXAMPLE</a:t>
                      </a:r>
                      <a:endParaRPr lang="en-US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PRESENT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rgbClr val="FFFF00"/>
                          </a:solidFill>
                        </a:rPr>
                        <a:t>Sub.+Verb</a:t>
                      </a:r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(Present)</a:t>
                      </a:r>
                      <a:r>
                        <a:rPr lang="en-US" b="1" baseline="0" dirty="0" smtClean="0">
                          <a:solidFill>
                            <a:srgbClr val="FFFF00"/>
                          </a:solidFill>
                        </a:rPr>
                        <a:t>+Obj.</a:t>
                      </a:r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FFFF00"/>
                          </a:solidFill>
                        </a:rPr>
                        <a:t>I am a student </a:t>
                      </a:r>
                    </a:p>
                    <a:p>
                      <a:endParaRPr lang="en-US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PAST</a:t>
                      </a:r>
                      <a:endParaRPr 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Sub.+Verb</a:t>
                      </a:r>
                      <a:r>
                        <a:rPr lang="en-US" b="1" dirty="0" smtClean="0"/>
                        <a:t>(Past)</a:t>
                      </a:r>
                      <a:r>
                        <a:rPr lang="en-US" b="1" baseline="0" dirty="0" smtClean="0"/>
                        <a:t>+Obj.</a:t>
                      </a:r>
                      <a:endParaRPr lang="en-US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I was a child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FUTURE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err="1" smtClean="0">
                          <a:solidFill>
                            <a:schemeClr val="tx2"/>
                          </a:solidFill>
                        </a:rPr>
                        <a:t>Sub.+Shall</a:t>
                      </a:r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/</a:t>
                      </a:r>
                      <a:r>
                        <a:rPr lang="en-US" b="1" dirty="0" err="1" smtClean="0">
                          <a:solidFill>
                            <a:schemeClr val="tx2"/>
                          </a:solidFill>
                        </a:rPr>
                        <a:t>will+Verb</a:t>
                      </a:r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(Present)</a:t>
                      </a:r>
                      <a:r>
                        <a:rPr lang="en-US" b="1" baseline="0" dirty="0" smtClean="0">
                          <a:solidFill>
                            <a:schemeClr val="tx2"/>
                          </a:solidFill>
                        </a:rPr>
                        <a:t>+</a:t>
                      </a:r>
                      <a:r>
                        <a:rPr lang="en-US" b="1" baseline="0" dirty="0" err="1" smtClean="0">
                          <a:solidFill>
                            <a:schemeClr val="tx2"/>
                          </a:solidFill>
                        </a:rPr>
                        <a:t>Obj</a:t>
                      </a:r>
                      <a:endParaRPr lang="en-US" b="1" dirty="0">
                        <a:solidFill>
                          <a:schemeClr val="tx2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2"/>
                          </a:solidFill>
                        </a:rPr>
                        <a:t>I shall be a doctor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3528" y="620688"/>
            <a:ext cx="8352928" cy="70788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Tense and it’s structure &amp; example</a:t>
            </a:r>
            <a:endParaRPr lang="en-US" sz="40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40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91121953"/>
              </p:ext>
            </p:extLst>
          </p:nvPr>
        </p:nvGraphicFramePr>
        <p:xfrm>
          <a:off x="539552" y="620688"/>
          <a:ext cx="820891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386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1">
        <p:bldSub>
          <a:bldDgm bld="lvl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03917979"/>
              </p:ext>
            </p:extLst>
          </p:nvPr>
        </p:nvGraphicFramePr>
        <p:xfrm>
          <a:off x="349052" y="260648"/>
          <a:ext cx="8352928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628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18000479"/>
              </p:ext>
            </p:extLst>
          </p:nvPr>
        </p:nvGraphicFramePr>
        <p:xfrm>
          <a:off x="539552" y="620688"/>
          <a:ext cx="820891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628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E3CF032-D755-4514-BC59-6F563ED401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4BEECB-8C0B-4BC7-8A45-4FF13BB8A8D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5D36B7-E91F-42E4-9EA7-E5E9E61E34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E141B2-019D-46A4-A1F9-2DE49DE08A9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D4C3891-95BE-4390-9B13-A81D323FA173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B84AA5-BBB7-43A1-9B31-977DBA24007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2508A1-71DD-450A-8DBF-151FB88DF06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8FC27B-B73D-4C0B-AAA2-FA04E544C859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EBE847-27D3-4303-BC98-75D8D2B0A88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365972-A046-42D8-A41E-BA94CB26BD0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37A119-52F4-4A67-9BA8-3A64FBA8CF8C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E057FC-A110-4BE7-B879-4F06B2A8161F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12E7938-7674-4DE3-8D5E-0312C949A63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CBB6F6-BA26-45E5-A047-B160129908AD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3654850"/>
              </p:ext>
            </p:extLst>
          </p:nvPr>
        </p:nvGraphicFramePr>
        <p:xfrm>
          <a:off x="323529" y="908720"/>
          <a:ext cx="8640960" cy="572038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137287"/>
                <a:gridCol w="1533120"/>
                <a:gridCol w="3306256"/>
                <a:gridCol w="2664297"/>
              </a:tblGrid>
              <a:tr h="4375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NAME</a:t>
                      </a:r>
                      <a:r>
                        <a:rPr lang="en-US" sz="1400" baseline="0" dirty="0" smtClean="0"/>
                        <a:t> OF TENSE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NAME OF THE</a:t>
                      </a:r>
                    </a:p>
                    <a:p>
                      <a:r>
                        <a:rPr lang="en-US" sz="1400" dirty="0" smtClean="0"/>
                        <a:t> PARTS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STRUCTURE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EXAMPLE</a:t>
                      </a:r>
                      <a:endParaRPr lang="en-US" sz="1400" dirty="0"/>
                    </a:p>
                  </a:txBody>
                  <a:tcPr/>
                </a:tc>
              </a:tr>
              <a:tr h="433519">
                <a:tc rowSpan="4">
                  <a:txBody>
                    <a:bodyPr/>
                    <a:lstStyle/>
                    <a:p>
                      <a:r>
                        <a:rPr lang="en-US" sz="1400" b="1" dirty="0" smtClean="0"/>
                        <a:t>PRESENT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INDEFINITE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>
                          <a:solidFill>
                            <a:srgbClr val="7030A0"/>
                          </a:solidFill>
                        </a:rPr>
                        <a:t>Sub.+Verb</a:t>
                      </a:r>
                      <a:r>
                        <a:rPr lang="en-US" sz="1200" b="1" dirty="0" smtClean="0">
                          <a:solidFill>
                            <a:srgbClr val="7030A0"/>
                          </a:solidFill>
                        </a:rPr>
                        <a:t>(Present)</a:t>
                      </a:r>
                      <a:r>
                        <a:rPr lang="en-US" sz="1200" b="1" baseline="0" dirty="0" smtClean="0">
                          <a:solidFill>
                            <a:srgbClr val="7030A0"/>
                          </a:solidFill>
                        </a:rPr>
                        <a:t>+Obj.</a:t>
                      </a:r>
                      <a:endParaRPr lang="en-US" sz="12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rgbClr val="7030A0"/>
                          </a:solidFill>
                        </a:rPr>
                        <a:t>I am a student </a:t>
                      </a:r>
                    </a:p>
                  </a:txBody>
                  <a:tcPr anchor="ctr"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rgbClr val="7030A0"/>
                          </a:solidFill>
                        </a:rPr>
                        <a:t>CONTINUOUS</a:t>
                      </a:r>
                      <a:endParaRPr lang="en-US" sz="11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Sub.+(am/is/are)+verb (Present)+</a:t>
                      </a:r>
                      <a:r>
                        <a:rPr lang="en-US" sz="11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ing</a:t>
                      </a:r>
                      <a:r>
                        <a:rPr lang="en-US" sz="1100" b="1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+Obj</a:t>
                      </a:r>
                      <a:r>
                        <a:rPr lang="en-US" sz="11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.</a:t>
                      </a:r>
                      <a:endParaRPr lang="en-US" sz="11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I am reading a book.</a:t>
                      </a:r>
                    </a:p>
                  </a:txBody>
                  <a:tcPr anchor="ctr"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>
                          <a:solidFill>
                            <a:schemeClr val="accent2"/>
                          </a:solidFill>
                        </a:rPr>
                        <a:t>PERFECT</a:t>
                      </a:r>
                      <a:endParaRPr lang="en-US" sz="11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Sub+ have/</a:t>
                      </a:r>
                      <a:r>
                        <a:rPr lang="en-US" sz="1200" dirty="0" err="1" smtClean="0"/>
                        <a:t>has+verb</a:t>
                      </a:r>
                      <a:r>
                        <a:rPr lang="en-US" sz="1200" dirty="0" smtClean="0"/>
                        <a:t> (past </a:t>
                      </a:r>
                      <a:r>
                        <a:rPr lang="en-US" sz="1200" dirty="0" err="1" smtClean="0"/>
                        <a:t>par.form</a:t>
                      </a:r>
                      <a:r>
                        <a:rPr lang="en-US" sz="1200" dirty="0" smtClean="0"/>
                        <a:t>)+</a:t>
                      </a:r>
                      <a:r>
                        <a:rPr lang="en-US" sz="1200" dirty="0" err="1" smtClean="0"/>
                        <a:t>obj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 have  read a book.</a:t>
                      </a:r>
                      <a:endParaRPr lang="en-US" sz="1200" dirty="0"/>
                    </a:p>
                  </a:txBody>
                  <a:tcPr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>
                          <a:solidFill>
                            <a:srgbClr val="7030A0"/>
                          </a:solidFill>
                        </a:rPr>
                        <a:t>PERFECT CONTI</a:t>
                      </a:r>
                      <a:r>
                        <a:rPr lang="en-US" sz="11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Sub+ </a:t>
                      </a:r>
                      <a:r>
                        <a:rPr lang="en-US" sz="1050" baseline="0" dirty="0" smtClean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have/has 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been+verb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 (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pre.form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)+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ing+obj</a:t>
                      </a:r>
                      <a:endParaRPr lang="en-US" sz="105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l have been  reading a book</a:t>
                      </a:r>
                      <a:r>
                        <a:rPr lang="en-US" sz="1050" baseline="0" dirty="0" smtClean="0">
                          <a:solidFill>
                            <a:schemeClr val="accent2"/>
                          </a:solidFill>
                        </a:rPr>
                        <a:t> for three hours.</a:t>
                      </a:r>
                      <a:endParaRPr lang="en-US" sz="105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33519">
                <a:tc rowSpan="4">
                  <a:txBody>
                    <a:bodyPr/>
                    <a:lstStyle/>
                    <a:p>
                      <a:r>
                        <a:rPr lang="en-US" sz="1400" b="1" dirty="0" smtClean="0"/>
                        <a:t>PAST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INDEFINITE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 err="1" smtClean="0">
                          <a:solidFill>
                            <a:srgbClr val="7030A0"/>
                          </a:solidFill>
                        </a:rPr>
                        <a:t>Sub.+Verb</a:t>
                      </a:r>
                      <a:r>
                        <a:rPr lang="en-US" sz="1200" b="1" dirty="0" smtClean="0">
                          <a:solidFill>
                            <a:srgbClr val="7030A0"/>
                          </a:solidFill>
                        </a:rPr>
                        <a:t>(Past)</a:t>
                      </a:r>
                      <a:r>
                        <a:rPr lang="en-US" sz="1200" b="1" baseline="0" dirty="0" smtClean="0">
                          <a:solidFill>
                            <a:srgbClr val="7030A0"/>
                          </a:solidFill>
                        </a:rPr>
                        <a:t>+Obj.</a:t>
                      </a:r>
                      <a:endParaRPr lang="en-US" sz="12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rgbClr val="7030A0"/>
                          </a:solidFill>
                        </a:rPr>
                        <a:t>I was a child </a:t>
                      </a:r>
                    </a:p>
                  </a:txBody>
                  <a:tcPr anchor="ctr"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CONTINUOUS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Sub.+(was/were)+verb (Present)+</a:t>
                      </a:r>
                      <a:r>
                        <a:rPr lang="en-US" sz="11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ing</a:t>
                      </a:r>
                      <a:r>
                        <a:rPr lang="en-US" sz="1100" b="1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+Obj</a:t>
                      </a:r>
                      <a:r>
                        <a:rPr lang="en-US" sz="11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.</a:t>
                      </a:r>
                      <a:endParaRPr lang="en-US" sz="11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 was reading a book.</a:t>
                      </a:r>
                    </a:p>
                  </a:txBody>
                  <a:tcPr anchor="ctr"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PERFECT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Sub+ </a:t>
                      </a:r>
                      <a:r>
                        <a:rPr lang="en-US" sz="1200" dirty="0" err="1" smtClean="0"/>
                        <a:t>had+verb</a:t>
                      </a:r>
                      <a:r>
                        <a:rPr lang="en-US" sz="1200" dirty="0" smtClean="0"/>
                        <a:t> (past </a:t>
                      </a:r>
                      <a:r>
                        <a:rPr lang="en-US" sz="1200" dirty="0" err="1" smtClean="0"/>
                        <a:t>par.form</a:t>
                      </a:r>
                      <a:r>
                        <a:rPr lang="en-US" sz="1200" dirty="0" smtClean="0"/>
                        <a:t>)+</a:t>
                      </a:r>
                      <a:r>
                        <a:rPr lang="en-US" sz="1200" dirty="0" err="1" smtClean="0"/>
                        <a:t>obj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 had  read a book.</a:t>
                      </a:r>
                      <a:endParaRPr lang="en-US" sz="1200" dirty="0"/>
                    </a:p>
                  </a:txBody>
                  <a:tcPr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PERFECT CONTI.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Sub+</a:t>
                      </a:r>
                      <a:r>
                        <a:rPr lang="en-US" sz="1050" baseline="0" dirty="0" smtClean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had 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been+verb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 (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pre.form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)+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ing+obj</a:t>
                      </a:r>
                      <a:endParaRPr lang="en-US" sz="105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I</a:t>
                      </a:r>
                      <a:r>
                        <a:rPr lang="en-US" sz="1050" baseline="0" dirty="0" smtClean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had been  reading a book</a:t>
                      </a:r>
                      <a:r>
                        <a:rPr lang="en-US" sz="1050" baseline="0" dirty="0" smtClean="0">
                          <a:solidFill>
                            <a:schemeClr val="accent2"/>
                          </a:solidFill>
                        </a:rPr>
                        <a:t> for three hours.</a:t>
                      </a:r>
                      <a:endParaRPr lang="en-US" sz="105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  <a:tr h="433519">
                <a:tc rowSpan="4">
                  <a:txBody>
                    <a:bodyPr/>
                    <a:lstStyle/>
                    <a:p>
                      <a:r>
                        <a:rPr lang="en-US" sz="1400" b="1" dirty="0" smtClean="0"/>
                        <a:t>FUTURE</a:t>
                      </a:r>
                      <a:endParaRPr 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INDEFINITE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err="1" smtClean="0">
                          <a:solidFill>
                            <a:srgbClr val="7030A0"/>
                          </a:solidFill>
                        </a:rPr>
                        <a:t>Sub.+shall</a:t>
                      </a:r>
                      <a:r>
                        <a:rPr lang="en-US" sz="1100" b="1" dirty="0" smtClean="0">
                          <a:solidFill>
                            <a:srgbClr val="7030A0"/>
                          </a:solidFill>
                        </a:rPr>
                        <a:t>/will Verb (Pre.)</a:t>
                      </a:r>
                      <a:r>
                        <a:rPr lang="en-US" sz="1100" b="1" baseline="0" dirty="0" smtClean="0">
                          <a:solidFill>
                            <a:srgbClr val="7030A0"/>
                          </a:solidFill>
                        </a:rPr>
                        <a:t>+Obj.</a:t>
                      </a:r>
                      <a:endParaRPr lang="en-US" sz="1100" b="1" dirty="0">
                        <a:solidFill>
                          <a:srgbClr val="7030A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smtClean="0">
                          <a:solidFill>
                            <a:srgbClr val="7030A0"/>
                          </a:solidFill>
                        </a:rPr>
                        <a:t>I shall be a doctor</a:t>
                      </a:r>
                    </a:p>
                  </a:txBody>
                  <a:tcPr anchor="ctr"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CONTINUOUS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Sub.+(shall be/will be)+verb (Present)+</a:t>
                      </a:r>
                      <a:r>
                        <a:rPr lang="en-US" sz="1100" b="1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ing</a:t>
                      </a:r>
                      <a:r>
                        <a:rPr lang="en-US" sz="1100" b="1" baseline="0" dirty="0" err="1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+Obj</a:t>
                      </a:r>
                      <a:r>
                        <a:rPr lang="en-US" sz="1100" b="1" baseline="0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</a:rPr>
                        <a:t>.</a:t>
                      </a:r>
                      <a:endParaRPr lang="en-US" sz="1100" b="1" dirty="0">
                        <a:solidFill>
                          <a:schemeClr val="accent4">
                            <a:lumMod val="7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I shall be reading a book.</a:t>
                      </a:r>
                    </a:p>
                  </a:txBody>
                  <a:tcPr anchor="ctr"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PERFECT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Sub+ shall have/</a:t>
                      </a:r>
                      <a:r>
                        <a:rPr lang="en-US" sz="1200" dirty="0" err="1" smtClean="0"/>
                        <a:t>has+verb</a:t>
                      </a:r>
                      <a:r>
                        <a:rPr lang="en-US" sz="1200" dirty="0" smtClean="0"/>
                        <a:t> (past </a:t>
                      </a:r>
                      <a:r>
                        <a:rPr lang="en-US" sz="1200" dirty="0" err="1" smtClean="0"/>
                        <a:t>par.form</a:t>
                      </a:r>
                      <a:r>
                        <a:rPr lang="en-US" sz="1200" dirty="0" smtClean="0"/>
                        <a:t>)+</a:t>
                      </a:r>
                      <a:r>
                        <a:rPr lang="en-US" sz="1200" dirty="0" err="1" smtClean="0"/>
                        <a:t>obj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I shall have  read a book.</a:t>
                      </a:r>
                      <a:endParaRPr lang="en-US" sz="1200" dirty="0"/>
                    </a:p>
                  </a:txBody>
                  <a:tcPr/>
                </a:tc>
              </a:tr>
              <a:tr h="433519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PERFECT CONTI.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Sub+ shall/will</a:t>
                      </a:r>
                      <a:r>
                        <a:rPr lang="en-US" sz="1050" baseline="0" dirty="0" smtClean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have/has 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been+verb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 (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pre.form</a:t>
                      </a:r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)+</a:t>
                      </a:r>
                      <a:r>
                        <a:rPr lang="en-US" sz="1050" dirty="0" err="1" smtClean="0">
                          <a:solidFill>
                            <a:schemeClr val="accent2"/>
                          </a:solidFill>
                        </a:rPr>
                        <a:t>obj</a:t>
                      </a:r>
                      <a:endParaRPr lang="en-US" sz="105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solidFill>
                            <a:schemeClr val="accent2"/>
                          </a:solidFill>
                        </a:rPr>
                        <a:t>I shall have been  reading a book</a:t>
                      </a:r>
                      <a:r>
                        <a:rPr lang="en-US" sz="1050" baseline="0" dirty="0" smtClean="0">
                          <a:solidFill>
                            <a:schemeClr val="accent2"/>
                          </a:solidFill>
                        </a:rPr>
                        <a:t> for three hours.</a:t>
                      </a:r>
                      <a:endParaRPr lang="en-US" sz="105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707904" y="241484"/>
            <a:ext cx="1152128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Tense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38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1196752"/>
            <a:ext cx="4248472" cy="70788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Individual Work   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2580000"/>
            <a:ext cx="7560840" cy="1785104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solidFill>
                  <a:srgbClr val="FFFF00"/>
                </a:solidFill>
              </a:rPr>
              <a:t>Change the following sentences as directed.</a:t>
            </a:r>
          </a:p>
          <a:p>
            <a:endParaRPr lang="en-US" sz="2400" u="sng" dirty="0" smtClean="0">
              <a:solidFill>
                <a:srgbClr val="FFFF00"/>
              </a:solidFill>
            </a:endParaRPr>
          </a:p>
          <a:p>
            <a:pPr marL="342900" indent="-342900">
              <a:buAutoNum type="alphaLcParenR"/>
            </a:pPr>
            <a:r>
              <a:rPr lang="en-US" dirty="0" smtClean="0"/>
              <a:t>She is singing a song.(Past con.)</a:t>
            </a:r>
          </a:p>
          <a:p>
            <a:pPr marL="342900" indent="-342900">
              <a:buAutoNum type="alphaLcParenR"/>
            </a:pPr>
            <a:r>
              <a:rPr lang="en-US" dirty="0"/>
              <a:t> </a:t>
            </a:r>
            <a:r>
              <a:rPr lang="en-US" dirty="0" smtClean="0"/>
              <a:t>They make a garden.(Present  per.)</a:t>
            </a:r>
          </a:p>
          <a:p>
            <a:pPr marL="342900" indent="-342900">
              <a:buAutoNum type="alphaLcParenR"/>
            </a:pPr>
            <a:r>
              <a:rPr lang="en-US" dirty="0" smtClean="0"/>
              <a:t>I have been doing the work since morning.(Future </a:t>
            </a:r>
            <a:r>
              <a:rPr lang="en-US" dirty="0" err="1" smtClean="0"/>
              <a:t>per.con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938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1196752"/>
            <a:ext cx="4248472" cy="707886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Individual Work   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2661880"/>
            <a:ext cx="7920880" cy="16312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2800" u="sng" dirty="0" err="1" smtClean="0">
                <a:solidFill>
                  <a:srgbClr val="FFFF00"/>
                </a:solidFill>
              </a:rPr>
              <a:t>Anawer</a:t>
            </a:r>
            <a:r>
              <a:rPr lang="en-US" sz="2800" u="sng" dirty="0" smtClean="0">
                <a:solidFill>
                  <a:srgbClr val="FFFF00"/>
                </a:solidFill>
              </a:rPr>
              <a:t> sheet.</a:t>
            </a:r>
            <a:endParaRPr lang="en-US" sz="2400" u="sng" dirty="0" smtClean="0">
              <a:solidFill>
                <a:srgbClr val="FFFF00"/>
              </a:solidFill>
            </a:endParaRPr>
          </a:p>
          <a:p>
            <a:pPr marL="342900" indent="-342900">
              <a:buAutoNum type="alphaLcParenR"/>
            </a:pPr>
            <a:r>
              <a:rPr lang="en-US" sz="2400" dirty="0" smtClean="0"/>
              <a:t>She was singing a song.</a:t>
            </a:r>
          </a:p>
          <a:p>
            <a:pPr marL="342900" indent="-342900">
              <a:buAutoNum type="alphaLcParenR"/>
            </a:pPr>
            <a:r>
              <a:rPr lang="en-US" sz="2400" dirty="0"/>
              <a:t> </a:t>
            </a:r>
            <a:r>
              <a:rPr lang="en-US" sz="2400" dirty="0" smtClean="0"/>
              <a:t>They have made a garden.</a:t>
            </a:r>
          </a:p>
          <a:p>
            <a:pPr marL="342900" indent="-342900">
              <a:buAutoNum type="alphaLcParenR"/>
            </a:pPr>
            <a:r>
              <a:rPr lang="en-US" sz="2400" dirty="0" smtClean="0"/>
              <a:t>I shall have been doing the work since morning.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26093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660719"/>
            <a:ext cx="7200800" cy="1200329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 prst="angle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 1. How </a:t>
            </a:r>
            <a:r>
              <a:rPr lang="en-US" dirty="0"/>
              <a:t>many kinds of </a:t>
            </a:r>
            <a:r>
              <a:rPr lang="en-US" dirty="0" smtClean="0"/>
              <a:t>tense?</a:t>
            </a:r>
            <a:endParaRPr lang="en-US" dirty="0"/>
          </a:p>
          <a:p>
            <a:r>
              <a:rPr lang="en-US" dirty="0" smtClean="0"/>
              <a:t> 2.What </a:t>
            </a:r>
            <a:r>
              <a:rPr lang="en-US" dirty="0"/>
              <a:t>is the difference between </a:t>
            </a:r>
            <a:r>
              <a:rPr lang="en-US" dirty="0" smtClean="0"/>
              <a:t>past perfect </a:t>
            </a:r>
            <a:r>
              <a:rPr lang="en-US" dirty="0"/>
              <a:t>and </a:t>
            </a:r>
            <a:r>
              <a:rPr lang="en-US" dirty="0" smtClean="0"/>
              <a:t>future perfect?</a:t>
            </a:r>
            <a:endParaRPr lang="en-US" dirty="0"/>
          </a:p>
          <a:p>
            <a:r>
              <a:rPr lang="en-US" dirty="0" smtClean="0"/>
              <a:t> 3. What is the structure of past </a:t>
            </a:r>
            <a:r>
              <a:rPr lang="en-US" smtClean="0"/>
              <a:t>continuous tense? 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483768" y="1412776"/>
            <a:ext cx="3564396" cy="646331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EVALUATION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15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1196752"/>
            <a:ext cx="4248472" cy="7078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  Home Work   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3174067"/>
            <a:ext cx="7920880" cy="1938992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Draw the structure of all kinds of tenses as my drawn structure in this class.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6217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59843" y="1188738"/>
            <a:ext cx="5552306" cy="3824437"/>
            <a:chOff x="1759843" y="1188739"/>
            <a:chExt cx="5552306" cy="3252932"/>
          </a:xfrm>
        </p:grpSpPr>
        <p:pic>
          <p:nvPicPr>
            <p:cNvPr id="3074" name="Picture 2" descr="C:\Users\1234.1234-DOEL\Desktop\4-5-14\rr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9843" y="1188740"/>
              <a:ext cx="2812157" cy="32369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4315609" y="1445130"/>
              <a:ext cx="3252932" cy="2740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899592" y="2732727"/>
            <a:ext cx="72008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Thanks a lot</a:t>
            </a:r>
            <a:endParaRPr lang="en-US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87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l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605</TotalTime>
  <Words>487</Words>
  <Application>Microsoft Office PowerPoint</Application>
  <PresentationFormat>On-screen Show (4:3)</PresentationFormat>
  <Paragraphs>121</Paragraphs>
  <Slides>19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Bodoni MT</vt:lpstr>
      <vt:lpstr>BrahmaputraAMJ</vt:lpstr>
      <vt:lpstr>Calibri</vt:lpstr>
      <vt:lpstr>Elephant</vt:lpstr>
      <vt:lpstr>High Tower Text</vt:lpstr>
      <vt:lpstr>Imprint MT Shadow</vt:lpstr>
      <vt:lpstr>Palatino Linotype</vt:lpstr>
      <vt:lpstr>Wingdings</vt:lpstr>
      <vt:lpstr>Elemental</vt:lpstr>
      <vt:lpstr>WELCOME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1234</dc:creator>
  <cp:lastModifiedBy>Windows User</cp:lastModifiedBy>
  <cp:revision>62</cp:revision>
  <dcterms:created xsi:type="dcterms:W3CDTF">2014-05-11T05:56:45Z</dcterms:created>
  <dcterms:modified xsi:type="dcterms:W3CDTF">2018-09-05T17:04:44Z</dcterms:modified>
</cp:coreProperties>
</file>