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8" r:id="rId4"/>
    <p:sldId id="258" r:id="rId5"/>
    <p:sldId id="259" r:id="rId6"/>
    <p:sldId id="260" r:id="rId7"/>
    <p:sldId id="262" r:id="rId8"/>
    <p:sldId id="263" r:id="rId9"/>
    <p:sldId id="264" r:id="rId10"/>
    <p:sldId id="269" r:id="rId11"/>
    <p:sldId id="270" r:id="rId12"/>
    <p:sldId id="265" r:id="rId13"/>
    <p:sldId id="266" r:id="rId14"/>
    <p:sldId id="267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42" d="100"/>
          <a:sy n="42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4581"/>
            <a:ext cx="5791200" cy="13234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1615267"/>
            <a:ext cx="8901622" cy="2667000"/>
            <a:chOff x="36870" y="1524000"/>
            <a:chExt cx="8901622" cy="26670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70" y="1524000"/>
              <a:ext cx="2749121" cy="266700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1800" y="1524000"/>
              <a:ext cx="2719722" cy="26670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7400" y="1566441"/>
              <a:ext cx="3071092" cy="2624559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109506" y="4572000"/>
            <a:ext cx="8924985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শুভ সকাল  আজকের পাঠ আনন্দময়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হুউক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26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 animBg="1"/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81000" y="1219200"/>
            <a:ext cx="8610600" cy="3657600"/>
            <a:chOff x="381000" y="1219200"/>
            <a:chExt cx="8610600" cy="36576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1219200"/>
              <a:ext cx="4247476" cy="36576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0" y="1219200"/>
              <a:ext cx="4038600" cy="3657599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381000" y="5562600"/>
            <a:ext cx="4800600" cy="70788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বাড়িতে মুরগী পালন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5562600"/>
            <a:ext cx="3124200" cy="70788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মাটির জিনিস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60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73031" y="1460014"/>
            <a:ext cx="9312482" cy="3602533"/>
            <a:chOff x="-173031" y="1460014"/>
            <a:chExt cx="9312482" cy="360253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4398" y="1460014"/>
              <a:ext cx="4615053" cy="360238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31" y="1460162"/>
              <a:ext cx="4460862" cy="3602385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228599" y="5638800"/>
            <a:ext cx="8910851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বাঁশের জিনিস দিয়ে আত্মকর্মসংস্থান </a:t>
            </a:r>
            <a:endParaRPr lang="en-US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5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066800"/>
            <a:ext cx="4137671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40934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 এলাকার বেকার যুবকদের কিভাবে আত্মকর্মসংস্থানে উদ্বুদ্ধ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করবে।</a:t>
            </a:r>
          </a:p>
          <a:p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আত্মকর্মসংস্থানে শহরমূখী জনস্রোত নিয়ন্ত্রণে করে গ্রামীণ অর্থণীতিতে কি সহায়তাকরে থাকে।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84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295400"/>
            <a:ext cx="4038600" cy="1015663"/>
          </a:xfrm>
          <a:prstGeom prst="rect">
            <a:avLst/>
          </a:prstGeom>
          <a:pattFill prst="plaid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6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94" y="3124199"/>
            <a:ext cx="9078126" cy="2308324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আত্মকর্মসংস্থানে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 কি বুঝ?</a:t>
            </a:r>
          </a:p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আত্মকর্মসংস্থানের ১০টি ক্ষেত্রের নাম লেখ।</a:t>
            </a:r>
          </a:p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৩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তোমার দেখা কোন আত্মকর্মসংস্থানের বর্ণনা</a:t>
            </a:r>
          </a:p>
          <a:p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দাও।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261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447800"/>
            <a:ext cx="6019800" cy="830997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352800"/>
            <a:ext cx="8763000" cy="2585323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দেশের অর্থনীতিক উন্নয়নে আত্মকর্মসংস্থানের  ভুমিকা কি? 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57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1" y="228600"/>
            <a:ext cx="7543799" cy="156966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9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1" y="2362200"/>
            <a:ext cx="70104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57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691972"/>
            <a:ext cx="65151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28700"/>
            <a:ext cx="2571750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44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047" y="457200"/>
            <a:ext cx="4084773" cy="83099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4800" b="1" u="sng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48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752600"/>
            <a:ext cx="3752950" cy="286232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১০ম  শ্রেণি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বিষয়ঃ  ব্যবসায় পরিচিতি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৩য়   অধ্যায় 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সময়ঃ ৪০ মিনিট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তারিখ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২৫/১১/২০১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9</a:t>
            </a:r>
            <a:r>
              <a:rPr lang="bn-BD" sz="3600" b="1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ইং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4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862" y="214841"/>
            <a:ext cx="6458819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মানসিক পরিবেশ গঠনে আলোক চিত্র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91145" y="214841"/>
            <a:ext cx="8359322" cy="6207627"/>
            <a:chOff x="443113" y="1295400"/>
            <a:chExt cx="8359322" cy="512475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198" y="1295400"/>
              <a:ext cx="3838169" cy="2216816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7370" y="1295400"/>
              <a:ext cx="3608700" cy="2216816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113" y="3999510"/>
              <a:ext cx="3852254" cy="242064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7369" y="3948872"/>
              <a:ext cx="3745066" cy="2471278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838200" y="2908007"/>
            <a:ext cx="3505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পশু পালন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3855" y="2842130"/>
            <a:ext cx="3626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হাস মুরগী পালন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7076" y="6339354"/>
            <a:ext cx="3806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মাটির তৈরি পাত্র 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6324600"/>
            <a:ext cx="2325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সবজি চাষ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21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533400"/>
            <a:ext cx="4904595" cy="1107996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পাঠ ঘোষণা 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1" y="2743200"/>
            <a:ext cx="7237532" cy="1323439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আত্মকর্মসংস্থান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97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534400" cy="153888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4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 পাঠ শেষে শিক্ষাথীরা</a:t>
            </a:r>
            <a:r>
              <a:rPr lang="en-US" sz="4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……….</a:t>
            </a:r>
            <a:endParaRPr lang="bn-BD" sz="54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133600"/>
            <a:ext cx="8690199" cy="2677656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আত্মকর্মসংস্থানের ধারনা ব্যাখ্যা করতে পারবে। 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আত্মকর্মসংস্থানের প্রয়োজনীয়তা </a:t>
            </a:r>
            <a:r>
              <a:rPr lang="bn-B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 করতে পারবে। </a:t>
            </a:r>
            <a:endParaRPr lang="bn-B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আত্মকর্মসংস্থানের ঊপযুক্ত লাভজনক ক্ষেত্র গুলো চিহ্নিত</a:t>
            </a:r>
          </a:p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পারবে। </a:t>
            </a:r>
            <a:endParaRPr lang="bn-B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87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286"/>
            <a:ext cx="5624429" cy="11079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পাঠ উপস্থাপনা </a:t>
            </a:r>
            <a:endParaRPr lang="en-US" sz="66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1" y="1440233"/>
            <a:ext cx="6629400" cy="110799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আত্মকর্মসংস্থান কী?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52500" y="3016624"/>
            <a:ext cx="7075872" cy="2743200"/>
            <a:chOff x="952500" y="3016624"/>
            <a:chExt cx="7075872" cy="27432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3089" y="3016624"/>
              <a:ext cx="3055283" cy="27432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3016624"/>
              <a:ext cx="2971800" cy="27432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</p:grpSp>
      <p:grpSp>
        <p:nvGrpSpPr>
          <p:cNvPr id="15" name="Group 14"/>
          <p:cNvGrpSpPr/>
          <p:nvPr/>
        </p:nvGrpSpPr>
        <p:grpSpPr>
          <a:xfrm>
            <a:off x="457200" y="5978970"/>
            <a:ext cx="8229600" cy="716851"/>
            <a:chOff x="457200" y="5978970"/>
            <a:chExt cx="6959005" cy="716851"/>
          </a:xfrm>
        </p:grpSpPr>
        <p:sp>
          <p:nvSpPr>
            <p:cNvPr id="7" name="TextBox 6"/>
            <p:cNvSpPr txBox="1"/>
            <p:nvPr/>
          </p:nvSpPr>
          <p:spPr>
            <a:xfrm>
              <a:off x="457200" y="5978970"/>
              <a:ext cx="3047999" cy="707886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r>
                <a:rPr lang="bn-BD" sz="4000" b="1" dirty="0" smtClean="0">
                  <a:latin typeface="NikoshBAN" pitchFamily="2" charset="0"/>
                  <a:cs typeface="NikoshBAN" pitchFamily="2" charset="0"/>
                </a:rPr>
                <a:t>দর্জির কাজ</a:t>
              </a:r>
              <a:endParaRPr lang="en-US" sz="40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09925" y="5987935"/>
              <a:ext cx="2706280" cy="707886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r>
                <a:rPr lang="bn-BD" sz="4000" b="1" dirty="0" smtClean="0">
                  <a:latin typeface="NikoshBAN" pitchFamily="2" charset="0"/>
                  <a:cs typeface="NikoshBAN" pitchFamily="2" charset="0"/>
                </a:rPr>
                <a:t>পশু পালন </a:t>
              </a:r>
              <a:endParaRPr lang="en-US" sz="40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6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38200"/>
            <a:ext cx="9350637" cy="1323439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বেকার দূরীকরণে আত্মকর্মসংস্থানের </a:t>
            </a:r>
          </a:p>
          <a:p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প্রয়োজনীয়তা কি?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2810300"/>
            <a:ext cx="8021767" cy="2667001"/>
            <a:chOff x="152400" y="2819400"/>
            <a:chExt cx="8021767" cy="266700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2819400"/>
              <a:ext cx="3871453" cy="26670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7859" y="2819401"/>
              <a:ext cx="3566308" cy="26670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</p:grpSp>
      <p:sp>
        <p:nvSpPr>
          <p:cNvPr id="5" name="TextBox 4"/>
          <p:cNvSpPr txBox="1"/>
          <p:nvPr/>
        </p:nvSpPr>
        <p:spPr>
          <a:xfrm>
            <a:off x="1" y="5726814"/>
            <a:ext cx="35814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একাধিক লোকের কর্মস্থানের ব্যবস্থা করা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32075" y="5700519"/>
            <a:ext cx="2942091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মুনাফা অর্জন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19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533400"/>
            <a:ext cx="10256334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আত্মকর্মসংস্থানের মাধ্যমে অধিক 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লাভবান হওয়ার উপায় গুলো কি কি?</a:t>
            </a:r>
            <a:r>
              <a:rPr lang="bn-BD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2813574"/>
            <a:ext cx="8946431" cy="3276601"/>
            <a:chOff x="0" y="2743201"/>
            <a:chExt cx="8946431" cy="327660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743201"/>
              <a:ext cx="4322323" cy="32766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2743201"/>
              <a:ext cx="4374431" cy="3276601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1162334" y="6157275"/>
            <a:ext cx="2876266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বাঁশের  কাজ 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6157274"/>
            <a:ext cx="29718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মাছ চাষ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43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" grpId="0" animBg="1"/>
      <p:bldP spid="7" grpId="1" animBg="1"/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233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SRDL ABUL KALAM</cp:lastModifiedBy>
  <cp:revision>114</cp:revision>
  <dcterms:created xsi:type="dcterms:W3CDTF">2006-08-16T00:00:00Z</dcterms:created>
  <dcterms:modified xsi:type="dcterms:W3CDTF">2019-10-23T08:54:00Z</dcterms:modified>
</cp:coreProperties>
</file>