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89" r:id="rId7"/>
    <p:sldId id="290" r:id="rId8"/>
    <p:sldId id="291" r:id="rId9"/>
    <p:sldId id="292" r:id="rId10"/>
    <p:sldId id="266" r:id="rId11"/>
    <p:sldId id="267" r:id="rId12"/>
    <p:sldId id="272" r:id="rId13"/>
    <p:sldId id="273" r:id="rId14"/>
    <p:sldId id="274" r:id="rId15"/>
    <p:sldId id="277" r:id="rId16"/>
    <p:sldId id="279" r:id="rId17"/>
    <p:sldId id="295" r:id="rId18"/>
    <p:sldId id="280" r:id="rId19"/>
    <p:sldId id="296" r:id="rId20"/>
    <p:sldId id="293" r:id="rId21"/>
    <p:sldId id="294" r:id="rId22"/>
    <p:sldId id="298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A5A4B-ECA5-45E2-9DD7-C404099E7D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11722F1-5D1E-4CFE-B2CB-A9EF1DD491E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হিন্দু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779C168-1243-480B-AF3B-51315AF34F47}" type="parTrans" cxnId="{6FB53282-B2AD-48CD-A47A-52CB5F3BA2D3}">
      <dgm:prSet/>
      <dgm:spPr/>
      <dgm:t>
        <a:bodyPr/>
        <a:lstStyle/>
        <a:p>
          <a:endParaRPr lang="en-US"/>
        </a:p>
      </dgm:t>
    </dgm:pt>
    <dgm:pt modelId="{642838F8-673B-4E47-9A8B-37BE309B2071}" type="sibTrans" cxnId="{6FB53282-B2AD-48CD-A47A-52CB5F3BA2D3}">
      <dgm:prSet/>
      <dgm:spPr/>
      <dgm:t>
        <a:bodyPr/>
        <a:lstStyle/>
        <a:p>
          <a:endParaRPr lang="en-US"/>
        </a:p>
      </dgm:t>
    </dgm:pt>
    <dgm:pt modelId="{2FE81419-245F-442E-8C0D-56FC426B4D1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মন্দির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5E14129-DE6E-401D-8494-FE6366F55B1D}" type="parTrans" cxnId="{43220FC1-EA73-4E78-BAA1-45A5DF63D434}">
      <dgm:prSet/>
      <dgm:spPr/>
      <dgm:t>
        <a:bodyPr/>
        <a:lstStyle/>
        <a:p>
          <a:endParaRPr lang="en-US"/>
        </a:p>
      </dgm:t>
    </dgm:pt>
    <dgm:pt modelId="{61AD96B2-AA65-4B26-888B-F0E02B138006}" type="sibTrans" cxnId="{43220FC1-EA73-4E78-BAA1-45A5DF63D434}">
      <dgm:prSet/>
      <dgm:spPr/>
      <dgm:t>
        <a:bodyPr/>
        <a:lstStyle/>
        <a:p>
          <a:endParaRPr lang="en-US"/>
        </a:p>
      </dgm:t>
    </dgm:pt>
    <dgm:pt modelId="{44BA7FD3-EE24-41C4-9C5E-EAAB38FC201C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পূজা-অর্চনা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89D911-B54A-4458-AB9F-DC8496E0C33D}" type="parTrans" cxnId="{11869671-8B35-4A6C-8F9F-8649ECD9B881}">
      <dgm:prSet/>
      <dgm:spPr/>
      <dgm:t>
        <a:bodyPr/>
        <a:lstStyle/>
        <a:p>
          <a:endParaRPr lang="en-US"/>
        </a:p>
      </dgm:t>
    </dgm:pt>
    <dgm:pt modelId="{65B2C1E9-74C4-49AC-AD74-45FFE3E1F88C}" type="sibTrans" cxnId="{11869671-8B35-4A6C-8F9F-8649ECD9B881}">
      <dgm:prSet/>
      <dgm:spPr/>
      <dgm:t>
        <a:bodyPr/>
        <a:lstStyle/>
        <a:p>
          <a:endParaRPr lang="en-US"/>
        </a:p>
      </dgm:t>
    </dgm:pt>
    <dgm:pt modelId="{2C170635-DBDC-4713-A78C-B0447265C7FC}" type="pres">
      <dgm:prSet presAssocID="{DCEA5A4B-ECA5-45E2-9DD7-C404099E7D57}" presName="linearFlow" presStyleCnt="0">
        <dgm:presLayoutVars>
          <dgm:resizeHandles val="exact"/>
        </dgm:presLayoutVars>
      </dgm:prSet>
      <dgm:spPr/>
    </dgm:pt>
    <dgm:pt modelId="{5FE90AB2-6AEA-499C-B524-2456CCF69C78}" type="pres">
      <dgm:prSet presAssocID="{C11722F1-5D1E-4CFE-B2CB-A9EF1DD491E5}" presName="node" presStyleLbl="node1" presStyleIdx="0" presStyleCnt="3" custScaleX="177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EC74D-C08A-4ADF-A523-1AD75E4D219A}" type="pres">
      <dgm:prSet presAssocID="{642838F8-673B-4E47-9A8B-37BE309B207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FBF8C8F-6845-4A7E-A98B-CD60932B375C}" type="pres">
      <dgm:prSet presAssocID="{642838F8-673B-4E47-9A8B-37BE309B207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8097D38-A9CD-42BB-A063-2CE373B87276}" type="pres">
      <dgm:prSet presAssocID="{2FE81419-245F-442E-8C0D-56FC426B4D17}" presName="node" presStyleLbl="node1" presStyleIdx="1" presStyleCnt="3" custScaleX="177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54643-AE7A-421C-86AA-6A5F93D170C1}" type="pres">
      <dgm:prSet presAssocID="{61AD96B2-AA65-4B26-888B-F0E02B13800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32A9985-FF2D-44FC-8D18-E965B8463E89}" type="pres">
      <dgm:prSet presAssocID="{61AD96B2-AA65-4B26-888B-F0E02B13800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E09BA8A-2B00-4162-A9ED-5D2570B4C073}" type="pres">
      <dgm:prSet presAssocID="{44BA7FD3-EE24-41C4-9C5E-EAAB38FC201C}" presName="node" presStyleLbl="node1" presStyleIdx="2" presStyleCnt="3" custScaleX="17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7554C1-E1AC-48EF-BA32-E40EBA4783C8}" type="presOf" srcId="{61AD96B2-AA65-4B26-888B-F0E02B138006}" destId="{232A9985-FF2D-44FC-8D18-E965B8463E89}" srcOrd="1" destOrd="0" presId="urn:microsoft.com/office/officeart/2005/8/layout/process2"/>
    <dgm:cxn modelId="{8FE57B64-BBD3-4CAB-9F18-45694F39173D}" type="presOf" srcId="{DCEA5A4B-ECA5-45E2-9DD7-C404099E7D57}" destId="{2C170635-DBDC-4713-A78C-B0447265C7FC}" srcOrd="0" destOrd="0" presId="urn:microsoft.com/office/officeart/2005/8/layout/process2"/>
    <dgm:cxn modelId="{2768F247-92EC-4D01-97F9-8DA4F55B79BC}" type="presOf" srcId="{642838F8-673B-4E47-9A8B-37BE309B2071}" destId="{919EC74D-C08A-4ADF-A523-1AD75E4D219A}" srcOrd="0" destOrd="0" presId="urn:microsoft.com/office/officeart/2005/8/layout/process2"/>
    <dgm:cxn modelId="{11869671-8B35-4A6C-8F9F-8649ECD9B881}" srcId="{DCEA5A4B-ECA5-45E2-9DD7-C404099E7D57}" destId="{44BA7FD3-EE24-41C4-9C5E-EAAB38FC201C}" srcOrd="2" destOrd="0" parTransId="{7289D911-B54A-4458-AB9F-DC8496E0C33D}" sibTransId="{65B2C1E9-74C4-49AC-AD74-45FFE3E1F88C}"/>
    <dgm:cxn modelId="{38574633-270C-4CB8-B922-71C6A48C72E8}" type="presOf" srcId="{642838F8-673B-4E47-9A8B-37BE309B2071}" destId="{0FBF8C8F-6845-4A7E-A98B-CD60932B375C}" srcOrd="1" destOrd="0" presId="urn:microsoft.com/office/officeart/2005/8/layout/process2"/>
    <dgm:cxn modelId="{4BFA3390-E8F9-4AC7-BE82-E5FD050E228B}" type="presOf" srcId="{44BA7FD3-EE24-41C4-9C5E-EAAB38FC201C}" destId="{0E09BA8A-2B00-4162-A9ED-5D2570B4C073}" srcOrd="0" destOrd="0" presId="urn:microsoft.com/office/officeart/2005/8/layout/process2"/>
    <dgm:cxn modelId="{CB00E75F-48B2-4403-B166-32E4D3C4342C}" type="presOf" srcId="{61AD96B2-AA65-4B26-888B-F0E02B138006}" destId="{69554643-AE7A-421C-86AA-6A5F93D170C1}" srcOrd="0" destOrd="0" presId="urn:microsoft.com/office/officeart/2005/8/layout/process2"/>
    <dgm:cxn modelId="{6FB53282-B2AD-48CD-A47A-52CB5F3BA2D3}" srcId="{DCEA5A4B-ECA5-45E2-9DD7-C404099E7D57}" destId="{C11722F1-5D1E-4CFE-B2CB-A9EF1DD491E5}" srcOrd="0" destOrd="0" parTransId="{E779C168-1243-480B-AF3B-51315AF34F47}" sibTransId="{642838F8-673B-4E47-9A8B-37BE309B2071}"/>
    <dgm:cxn modelId="{47D8DC7C-D1A3-4DF9-82A9-05F1FB424739}" type="presOf" srcId="{2FE81419-245F-442E-8C0D-56FC426B4D17}" destId="{78097D38-A9CD-42BB-A063-2CE373B87276}" srcOrd="0" destOrd="0" presId="urn:microsoft.com/office/officeart/2005/8/layout/process2"/>
    <dgm:cxn modelId="{43220FC1-EA73-4E78-BAA1-45A5DF63D434}" srcId="{DCEA5A4B-ECA5-45E2-9DD7-C404099E7D57}" destId="{2FE81419-245F-442E-8C0D-56FC426B4D17}" srcOrd="1" destOrd="0" parTransId="{B5E14129-DE6E-401D-8494-FE6366F55B1D}" sibTransId="{61AD96B2-AA65-4B26-888B-F0E02B138006}"/>
    <dgm:cxn modelId="{F68DD4B0-B940-4DBD-AF50-D4E1F7AF3D3E}" type="presOf" srcId="{C11722F1-5D1E-4CFE-B2CB-A9EF1DD491E5}" destId="{5FE90AB2-6AEA-499C-B524-2456CCF69C78}" srcOrd="0" destOrd="0" presId="urn:microsoft.com/office/officeart/2005/8/layout/process2"/>
    <dgm:cxn modelId="{7EED76FB-F506-466F-A674-C404C6E097FB}" type="presParOf" srcId="{2C170635-DBDC-4713-A78C-B0447265C7FC}" destId="{5FE90AB2-6AEA-499C-B524-2456CCF69C78}" srcOrd="0" destOrd="0" presId="urn:microsoft.com/office/officeart/2005/8/layout/process2"/>
    <dgm:cxn modelId="{2132D4D6-CE80-44D9-8A0B-B702F681D222}" type="presParOf" srcId="{2C170635-DBDC-4713-A78C-B0447265C7FC}" destId="{919EC74D-C08A-4ADF-A523-1AD75E4D219A}" srcOrd="1" destOrd="0" presId="urn:microsoft.com/office/officeart/2005/8/layout/process2"/>
    <dgm:cxn modelId="{2B97D252-83A4-4A8E-A58B-A57F7A9980DE}" type="presParOf" srcId="{919EC74D-C08A-4ADF-A523-1AD75E4D219A}" destId="{0FBF8C8F-6845-4A7E-A98B-CD60932B375C}" srcOrd="0" destOrd="0" presId="urn:microsoft.com/office/officeart/2005/8/layout/process2"/>
    <dgm:cxn modelId="{1BF160D3-F027-40A1-8236-98FAA4FABB70}" type="presParOf" srcId="{2C170635-DBDC-4713-A78C-B0447265C7FC}" destId="{78097D38-A9CD-42BB-A063-2CE373B87276}" srcOrd="2" destOrd="0" presId="urn:microsoft.com/office/officeart/2005/8/layout/process2"/>
    <dgm:cxn modelId="{7D983CA2-B42A-40CB-9A82-1A7F91A0493A}" type="presParOf" srcId="{2C170635-DBDC-4713-A78C-B0447265C7FC}" destId="{69554643-AE7A-421C-86AA-6A5F93D170C1}" srcOrd="3" destOrd="0" presId="urn:microsoft.com/office/officeart/2005/8/layout/process2"/>
    <dgm:cxn modelId="{34CFD16D-5CE8-41FA-8F47-9612EAD0E6D2}" type="presParOf" srcId="{69554643-AE7A-421C-86AA-6A5F93D170C1}" destId="{232A9985-FF2D-44FC-8D18-E965B8463E89}" srcOrd="0" destOrd="0" presId="urn:microsoft.com/office/officeart/2005/8/layout/process2"/>
    <dgm:cxn modelId="{91F4801E-5A41-415E-97D7-39B06EB68B18}" type="presParOf" srcId="{2C170635-DBDC-4713-A78C-B0447265C7FC}" destId="{0E09BA8A-2B00-4162-A9ED-5D2570B4C07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90AB2-6AEA-499C-B524-2456CCF69C78}">
      <dsp:nvSpPr>
        <dsp:cNvPr id="0" name=""/>
        <dsp:cNvSpPr/>
      </dsp:nvSpPr>
      <dsp:spPr>
        <a:xfrm>
          <a:off x="0" y="0"/>
          <a:ext cx="4267200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300" kern="1200" dirty="0" smtClean="0">
              <a:latin typeface="NikoshBAN" pitchFamily="2" charset="0"/>
              <a:cs typeface="NikoshBAN" pitchFamily="2" charset="0"/>
            </a:rPr>
            <a:t>হিন্দু</a:t>
          </a:r>
          <a:endParaRPr lang="en-US" sz="6300" kern="1200" dirty="0">
            <a:latin typeface="NikoshBAN" pitchFamily="2" charset="0"/>
            <a:cs typeface="NikoshBAN" pitchFamily="2" charset="0"/>
          </a:endParaRPr>
        </a:p>
      </dsp:txBody>
      <dsp:txXfrm>
        <a:off x="50216" y="50216"/>
        <a:ext cx="4166768" cy="1614068"/>
      </dsp:txXfrm>
    </dsp:sp>
    <dsp:sp modelId="{919EC74D-C08A-4ADF-A523-1AD75E4D219A}">
      <dsp:nvSpPr>
        <dsp:cNvPr id="0" name=""/>
        <dsp:cNvSpPr/>
      </dsp:nvSpPr>
      <dsp:spPr>
        <a:xfrm rot="5400000">
          <a:off x="1812131" y="1757362"/>
          <a:ext cx="642937" cy="771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1902143" y="1821656"/>
        <a:ext cx="462915" cy="450056"/>
      </dsp:txXfrm>
    </dsp:sp>
    <dsp:sp modelId="{78097D38-A9CD-42BB-A063-2CE373B87276}">
      <dsp:nvSpPr>
        <dsp:cNvPr id="0" name=""/>
        <dsp:cNvSpPr/>
      </dsp:nvSpPr>
      <dsp:spPr>
        <a:xfrm>
          <a:off x="0" y="2571750"/>
          <a:ext cx="4267200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300" kern="1200" dirty="0" smtClean="0">
              <a:latin typeface="NikoshBAN" pitchFamily="2" charset="0"/>
              <a:cs typeface="NikoshBAN" pitchFamily="2" charset="0"/>
            </a:rPr>
            <a:t>মন্দির</a:t>
          </a:r>
          <a:endParaRPr lang="en-US" sz="6300" kern="1200" dirty="0">
            <a:latin typeface="NikoshBAN" pitchFamily="2" charset="0"/>
            <a:cs typeface="NikoshBAN" pitchFamily="2" charset="0"/>
          </a:endParaRPr>
        </a:p>
      </dsp:txBody>
      <dsp:txXfrm>
        <a:off x="50216" y="2621966"/>
        <a:ext cx="4166768" cy="1614068"/>
      </dsp:txXfrm>
    </dsp:sp>
    <dsp:sp modelId="{69554643-AE7A-421C-86AA-6A5F93D170C1}">
      <dsp:nvSpPr>
        <dsp:cNvPr id="0" name=""/>
        <dsp:cNvSpPr/>
      </dsp:nvSpPr>
      <dsp:spPr>
        <a:xfrm rot="5400000">
          <a:off x="1812131" y="4329112"/>
          <a:ext cx="642937" cy="771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1902143" y="4393406"/>
        <a:ext cx="462915" cy="450056"/>
      </dsp:txXfrm>
    </dsp:sp>
    <dsp:sp modelId="{0E09BA8A-2B00-4162-A9ED-5D2570B4C073}">
      <dsp:nvSpPr>
        <dsp:cNvPr id="0" name=""/>
        <dsp:cNvSpPr/>
      </dsp:nvSpPr>
      <dsp:spPr>
        <a:xfrm>
          <a:off x="59263" y="5143500"/>
          <a:ext cx="4148673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300" kern="1200" dirty="0" smtClean="0">
              <a:latin typeface="NikoshBAN" pitchFamily="2" charset="0"/>
              <a:cs typeface="NikoshBAN" pitchFamily="2" charset="0"/>
            </a:rPr>
            <a:t>পূজা-অর্চনা</a:t>
          </a:r>
          <a:endParaRPr lang="en-US" sz="6300" kern="1200" dirty="0">
            <a:latin typeface="NikoshBAN" pitchFamily="2" charset="0"/>
            <a:cs typeface="NikoshBAN" pitchFamily="2" charset="0"/>
          </a:endParaRPr>
        </a:p>
      </dsp:txBody>
      <dsp:txXfrm>
        <a:off x="109479" y="5193716"/>
        <a:ext cx="4048241" cy="1614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mk.jpg"/>
          <p:cNvPicPr>
            <a:picLocks noChangeAspect="1"/>
          </p:cNvPicPr>
          <p:nvPr/>
        </p:nvPicPr>
        <p:blipFill>
          <a:blip r:embed="rId2"/>
          <a:srcRect b="6650"/>
          <a:stretch>
            <a:fillRect/>
          </a:stretch>
        </p:blipFill>
        <p:spPr>
          <a:xfrm>
            <a:off x="0" y="1143000"/>
            <a:ext cx="4267200" cy="4191000"/>
          </a:xfrm>
          <a:prstGeom prst="rect">
            <a:avLst/>
          </a:prstGeom>
        </p:spPr>
      </p:pic>
      <p:pic>
        <p:nvPicPr>
          <p:cNvPr id="4" name="Picture 3" descr="imagesl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648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34561"/>
            <a:ext cx="4191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534561"/>
            <a:ext cx="46482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azamblog_1242911088_2-DSCI0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5181599"/>
          </a:xfrm>
          <a:prstGeom prst="rect">
            <a:avLst/>
          </a:prstGeom>
        </p:spPr>
      </p:pic>
      <p:pic>
        <p:nvPicPr>
          <p:cNvPr id="3" name="Picture 2" descr="2403201415005289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57671"/>
            <a:ext cx="4343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প্যাগোডা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657671"/>
            <a:ext cx="4114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র্গিজা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4267200" cy="1714500"/>
            <a:chOff x="0" y="0"/>
            <a:chExt cx="4267200" cy="1714500"/>
          </a:xfrm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4267200" cy="17145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0216" y="50216"/>
              <a:ext cx="4166768" cy="1614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500" kern="1200" dirty="0" smtClean="0">
                  <a:latin typeface="NikoshBAN" pitchFamily="2" charset="0"/>
                  <a:cs typeface="NikoshBAN" pitchFamily="2" charset="0"/>
                </a:rPr>
                <a:t>মুসলমান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47837" y="1821656"/>
            <a:ext cx="771525" cy="642937"/>
            <a:chOff x="1747837" y="1821656"/>
            <a:chExt cx="771525" cy="642937"/>
          </a:xfrm>
        </p:grpSpPr>
        <p:sp>
          <p:nvSpPr>
            <p:cNvPr id="13" name="Right Arrow 12"/>
            <p:cNvSpPr/>
            <p:nvPr/>
          </p:nvSpPr>
          <p:spPr>
            <a:xfrm rot="5400000">
              <a:off x="1812131" y="1757362"/>
              <a:ext cx="642937" cy="7715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6"/>
            <p:cNvSpPr/>
            <p:nvPr/>
          </p:nvSpPr>
          <p:spPr>
            <a:xfrm>
              <a:off x="1902143" y="1821656"/>
              <a:ext cx="462915" cy="45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2571750"/>
            <a:ext cx="4267200" cy="1714500"/>
            <a:chOff x="0" y="2571750"/>
            <a:chExt cx="4267200" cy="171450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571750"/>
              <a:ext cx="4267200" cy="17145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50216" y="2621966"/>
              <a:ext cx="4166768" cy="1614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500" kern="1200" dirty="0" smtClean="0">
                  <a:latin typeface="NikoshBAN" pitchFamily="2" charset="0"/>
                  <a:cs typeface="NikoshBAN" pitchFamily="2" charset="0"/>
                </a:rPr>
                <a:t>মসজিদ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47837" y="4393406"/>
            <a:ext cx="771525" cy="642937"/>
            <a:chOff x="1747837" y="4393406"/>
            <a:chExt cx="771525" cy="642937"/>
          </a:xfrm>
        </p:grpSpPr>
        <p:sp>
          <p:nvSpPr>
            <p:cNvPr id="9" name="Right Arrow 8"/>
            <p:cNvSpPr/>
            <p:nvPr/>
          </p:nvSpPr>
          <p:spPr>
            <a:xfrm rot="5400000">
              <a:off x="1812131" y="4329112"/>
              <a:ext cx="642937" cy="7715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10"/>
            <p:cNvSpPr/>
            <p:nvPr/>
          </p:nvSpPr>
          <p:spPr>
            <a:xfrm>
              <a:off x="1902143" y="4393406"/>
              <a:ext cx="462915" cy="45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263" y="5143500"/>
            <a:ext cx="4148673" cy="1714500"/>
            <a:chOff x="59263" y="5143500"/>
            <a:chExt cx="4148673" cy="1714500"/>
          </a:xfrm>
        </p:grpSpPr>
        <p:sp>
          <p:nvSpPr>
            <p:cNvPr id="7" name="Rounded Rectangle 6"/>
            <p:cNvSpPr/>
            <p:nvPr/>
          </p:nvSpPr>
          <p:spPr>
            <a:xfrm>
              <a:off x="59263" y="5143500"/>
              <a:ext cx="4148673" cy="17145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12"/>
            <p:cNvSpPr/>
            <p:nvPr/>
          </p:nvSpPr>
          <p:spPr>
            <a:xfrm>
              <a:off x="109479" y="5193716"/>
              <a:ext cx="4048241" cy="1614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500" kern="1200" dirty="0" smtClean="0">
                  <a:latin typeface="NikoshBAN" pitchFamily="2" charset="0"/>
                  <a:cs typeface="NikoshBAN" pitchFamily="2" charset="0"/>
                </a:rPr>
                <a:t>নামাজ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7" name="Diagram 16"/>
          <p:cNvGraphicFramePr/>
          <p:nvPr/>
        </p:nvGraphicFramePr>
        <p:xfrm>
          <a:off x="4876800" y="0"/>
          <a:ext cx="4267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সলু.jpg"/>
          <p:cNvPicPr>
            <a:picLocks noChangeAspect="1"/>
          </p:cNvPicPr>
          <p:nvPr/>
        </p:nvPicPr>
        <p:blipFill>
          <a:blip r:embed="rId2"/>
          <a:srcRect r="3333"/>
          <a:stretch>
            <a:fillRect/>
          </a:stretch>
        </p:blipFill>
        <p:spPr>
          <a:xfrm>
            <a:off x="0" y="0"/>
            <a:ext cx="9144000" cy="430053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343400" y="43434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খেলার মাঠে শিশুরা খেলাধুলা করে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19600" y="5715000"/>
            <a:ext cx="3810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876800"/>
            <a:ext cx="9144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গ্রাম ও শহরে খেলার মাঠ আছে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ুপ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572000" y="4343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869359"/>
            <a:ext cx="91440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পার্ক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5800" y="5638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পরিবারের সকলে ঘুরে আনন্দ লাভ করে।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00400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 । জবা  দল – হাসপাতালের  কাজ সম্পর্কে ৫ টি বাক্য     লিখ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কদম দল – বিদ্যালয়ের কাজ সম্পর্কে ৫ টি বাক্য     লিখ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 টগর   দল – পার্কে বেড়াতে গিয়ে   কি কর সে  সম্পর্কে ৫ টি বাক্য     লিখ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89154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তোমার পাঠ্য বইয়ের ৩৮ পৃষ্ঠা নীরবে পড়।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62000"/>
            <a:ext cx="2819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685800"/>
            <a:ext cx="3352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হাসপাতাল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191000"/>
            <a:ext cx="1676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পার্ক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752600"/>
            <a:ext cx="3352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খেলার মাঠ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752600"/>
            <a:ext cx="3352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মসজিদ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962400"/>
            <a:ext cx="2133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মন্দির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895600"/>
            <a:ext cx="3352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গির্জা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667000"/>
            <a:ext cx="3352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প্যাগোডা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0"/>
            <a:ext cx="9144000" cy="525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29100" y="5524500"/>
            <a:ext cx="5334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সামাজিক সম্পদ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এসব সামাজিক সম্পদ আমাদের জীবন মান উন্নত করে তাই এদের রক্ষণাবেক্ষণ করা আমাদের সকলের দায়িত্ব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9019"/>
            <a:ext cx="4648200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নাম: কে.এম. আব্দুল বারী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আমইন সপ্রাবি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শেরপুর,বগুড়া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656576"/>
            <a:ext cx="4267200" cy="52014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শ্রেণি:চতুর্থ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বিষয়:বাংলাদেশ ও বিশ্বপরিচয়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পাঠ:সামাজিক ও রাষ্টীয় সম্পদ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সময়:৩৫মি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নিচের প্রশ্নগুলোর সংক্ষেপে উত্তর দাও?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১। বিদ্যালয়ে কি করা হয় ?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২। কে সেবা- যত্ন করেন?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৩। মসজিদে কি করা হয় ?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৪। তুমি কোন মাঠে খেলা কর ?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৫। তুমি কোন কোন পার্কে বেড়াতে গিয়েছিলে সেগুলোর নাম লিখ?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371598"/>
          <a:ext cx="8915400" cy="548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1152606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সামাজিক</a:t>
                      </a:r>
                      <a:r>
                        <a:rPr lang="bn-IN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সম্পদ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baseline="0" dirty="0" smtClean="0"/>
                        <a:t> </a:t>
                      </a:r>
                      <a:r>
                        <a:rPr lang="bn-IN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বিভিন্ন সুবিধা </a:t>
                      </a:r>
                      <a:endParaRPr lang="en-US" dirty="0"/>
                    </a:p>
                  </a:txBody>
                  <a:tcPr/>
                </a:tc>
              </a:tr>
              <a:tr h="1152606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বিদ্যালয় 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0397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হাসপাতাল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0397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ধর্মীয়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প্রতিষ্ঠান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0397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খেলার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মাঠ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ধরণের সামাজিক সম্পদ কী সুবিধা দিচ্ছে তা জোড়ায় জোড়ায় লিখ?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তোমরা বাড়ি থেকে যে কোন একটি সামাজিক সম্পদের ছবি এঁকে রঙ করে আনবে।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d7cb6e0eb103d431642a51296f3cd0_clap-clip-art-clapping-clipart_570-5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709"/>
            <a:ext cx="8839200" cy="4933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33685"/>
            <a:ext cx="9144000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৫.১.৪  সামাজিক ও রাষ্টীয় সম্পদের গুরুত্ব ব্যাখা করতে পারবে 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371107"/>
              </p:ext>
            </p:extLst>
          </p:nvPr>
        </p:nvGraphicFramePr>
        <p:xfrm>
          <a:off x="1042988" y="3176588"/>
          <a:ext cx="70580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414000" imgH="686160" progId="Package">
                  <p:embed/>
                </p:oleObj>
              </mc:Choice>
              <mc:Fallback>
                <p:oleObj name="Packager Shell Object" showAsIcon="1" r:id="rId3" imgW="9414000" imgH="6861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76588"/>
                        <a:ext cx="70580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03016"/>
            <a:ext cx="9144000" cy="3570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পাঠ:সামাজিক ও রাষ্টীয় সম্পদ</a:t>
            </a:r>
          </a:p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পাঠ্যাংশঃ জীবনযাপনের জন্য ----সকলেরই দায়িত্ব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।)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নু.jpg"/>
          <p:cNvPicPr>
            <a:picLocks noChangeAspect="1"/>
          </p:cNvPicPr>
          <p:nvPr/>
        </p:nvPicPr>
        <p:blipFill>
          <a:blip r:embed="rId2"/>
          <a:srcRect b="10929"/>
          <a:stretch>
            <a:fillRect/>
          </a:stretch>
        </p:blipFill>
        <p:spPr>
          <a:xfrm>
            <a:off x="0" y="0"/>
            <a:ext cx="88392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বিদ্যালয়ে শিক্ষা লাভ করা যায়।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95800" y="3962400"/>
            <a:ext cx="3048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শিক্ষা লাভ করা শিশুর সামাজিক অধিকার।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34342"/>
            <a:ext cx="914400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বিদ্যালয়ে শিক্ষা লাভ করে জীবনযাপনের মান উন্নয়ন হয় এজন্য প্রতিটি এলাকায়( গ্রামে ও শহরে ) বিদ্যালয় গড়ে তোলা হয়েছে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বিদ্যালয়ে শিশুরা পড়ালেখা শেখার সুযোগ পায়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95800" y="838200"/>
            <a:ext cx="3048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2286000"/>
            <a:ext cx="3048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ব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267200" y="44196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একটি সামাজিক সম্পদ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9600" y="55626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এখানে স্বাস্থ্য সেবা প্রদান করা হয়।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স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28194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209800" y="3048000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962400"/>
            <a:ext cx="4724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ডাক্তার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133600" y="5029200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4724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চিকিৎসা দেন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ড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25908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7239000" y="2895600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3733800"/>
            <a:ext cx="3962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নার্স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239000" y="4953000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5934670"/>
            <a:ext cx="3962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সেবা- যত্ন করেন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310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Arts of Technology</dc:creator>
  <cp:lastModifiedBy>Bari</cp:lastModifiedBy>
  <cp:revision>48</cp:revision>
  <dcterms:created xsi:type="dcterms:W3CDTF">2006-08-16T00:00:00Z</dcterms:created>
  <dcterms:modified xsi:type="dcterms:W3CDTF">2018-02-19T07:58:56Z</dcterms:modified>
</cp:coreProperties>
</file>