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75" r:id="rId4"/>
    <p:sldId id="266" r:id="rId5"/>
    <p:sldId id="267" r:id="rId6"/>
    <p:sldId id="268" r:id="rId7"/>
    <p:sldId id="260" r:id="rId8"/>
    <p:sldId id="262" r:id="rId9"/>
    <p:sldId id="261" r:id="rId10"/>
    <p:sldId id="264" r:id="rId11"/>
    <p:sldId id="265" r:id="rId12"/>
    <p:sldId id="263" r:id="rId13"/>
    <p:sldId id="269" r:id="rId14"/>
    <p:sldId id="270" r:id="rId15"/>
    <p:sldId id="271" r:id="rId16"/>
    <p:sldId id="272" r:id="rId17"/>
    <p:sldId id="273" r:id="rId18"/>
    <p:sldId id="276" r:id="rId19"/>
    <p:sldId id="277" r:id="rId20"/>
    <p:sldId id="27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794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48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15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22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1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2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8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24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95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7703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44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2979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69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16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64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C2D2B-D097-4731-A956-9EE34818908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7D12493-1261-43B6-9B17-C758DAFE8B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7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5278" y="1059366"/>
            <a:ext cx="6724186" cy="92333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গোলাপ</a:t>
            </a:r>
            <a:r>
              <a:rPr lang="en-US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ফুলের</a:t>
            </a:r>
            <a:r>
              <a:rPr lang="en-US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5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7" y="2191215"/>
            <a:ext cx="9968089" cy="466678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03400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8503" y="692890"/>
            <a:ext cx="4278488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46" y="2592657"/>
            <a:ext cx="2152598" cy="19416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85303" y="4671274"/>
            <a:ext cx="4081347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আহসান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হাবীব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৩৩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ডিক্রীরচর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1501" y="4794385"/>
            <a:ext cx="4956854" cy="19389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000" dirty="0">
                <a:ln w="0"/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sz="2000" dirty="0" err="1" smtClean="0">
                <a:ln w="0"/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2000" dirty="0">
              <a:ln w="0"/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n w="0"/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000" dirty="0" smtClean="0">
                <a:ln w="0"/>
                <a:latin typeface="NikoshBAN" pitchFamily="2" charset="0"/>
                <a:cs typeface="NikoshBAN" pitchFamily="2" charset="0"/>
              </a:rPr>
              <a:t> ১৫</a:t>
            </a:r>
            <a:endParaRPr lang="bn-IN" sz="2000" dirty="0">
              <a:ln w="0"/>
              <a:latin typeface="NikoshBAN" pitchFamily="2" charset="0"/>
              <a:cs typeface="NikoshBAN" pitchFamily="2" charset="0"/>
            </a:endParaRPr>
          </a:p>
          <a:p>
            <a:r>
              <a:rPr lang="bn-IN" sz="2000" dirty="0">
                <a:ln w="0"/>
                <a:latin typeface="NikoshBAN" pitchFamily="2" charset="0"/>
                <a:cs typeface="NikoshBAN" pitchFamily="2" charset="0"/>
              </a:rPr>
              <a:t>বিষয়ঃ  </a:t>
            </a:r>
            <a:r>
              <a:rPr lang="bn-IN" sz="2000" dirty="0" smtClean="0">
                <a:ln w="0"/>
                <a:latin typeface="NikoshBAN" pitchFamily="2" charset="0"/>
                <a:cs typeface="NikoshBAN" pitchFamily="2" charset="0"/>
              </a:rPr>
              <a:t>প্</a:t>
            </a:r>
            <a:r>
              <a:rPr lang="en-US" sz="2000" dirty="0" err="1" smtClean="0">
                <a:ln w="0"/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2000" dirty="0" smtClean="0">
                <a:ln w="0"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smtClean="0">
                <a:ln w="0"/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bn-IN" sz="2000" dirty="0">
              <a:ln w="0"/>
              <a:latin typeface="NikoshBAN" pitchFamily="2" charset="0"/>
              <a:cs typeface="NikoshBAN" pitchFamily="2" charset="0"/>
            </a:endParaRPr>
          </a:p>
          <a:p>
            <a:r>
              <a:rPr lang="bn-IN" sz="2000" dirty="0" smtClean="0">
                <a:ln w="0"/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dirty="0" smtClean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n w="0"/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000" dirty="0" smtClean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n w="0"/>
                <a:latin typeface="NikoshBAN" pitchFamily="2" charset="0"/>
                <a:cs typeface="NikoshBAN" pitchFamily="2" charset="0"/>
              </a:rPr>
              <a:t>মুক্তিযুদ্ধ</a:t>
            </a:r>
            <a:r>
              <a:rPr lang="en-US" sz="2000" dirty="0" smtClean="0">
                <a:ln w="0"/>
                <a:latin typeface="NikoshBAN" pitchFamily="2" charset="0"/>
                <a:cs typeface="NikoshBAN" pitchFamily="2" charset="0"/>
              </a:rPr>
              <a:t> </a:t>
            </a:r>
            <a:endParaRPr lang="bn-IN" sz="2000" dirty="0">
              <a:ln w="0"/>
              <a:latin typeface="NikoshBAN" pitchFamily="2" charset="0"/>
              <a:cs typeface="NikoshBAN" pitchFamily="2" charset="0"/>
            </a:endParaRPr>
          </a:p>
          <a:p>
            <a:r>
              <a:rPr lang="bn-IN" sz="2000" dirty="0" smtClean="0">
                <a:ln w="0"/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2000" dirty="0" smtClean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n w="0"/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2000" dirty="0" smtClean="0">
                <a:ln w="0"/>
                <a:latin typeface="NikoshBAN" pitchFamily="2" charset="0"/>
                <a:cs typeface="NikoshBAN" pitchFamily="2" charset="0"/>
              </a:rPr>
              <a:t> আন্দোলনঃ১৯৫২</a:t>
            </a:r>
            <a:endParaRPr lang="bn-IN" sz="2000" dirty="0">
              <a:ln w="0"/>
              <a:latin typeface="NikoshBAN" pitchFamily="2" charset="0"/>
              <a:cs typeface="NikoshBAN" pitchFamily="2" charset="0"/>
            </a:endParaRPr>
          </a:p>
          <a:p>
            <a:r>
              <a:rPr lang="bn-IN" sz="2000" dirty="0">
                <a:ln w="0"/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000" dirty="0">
                <a:ln w="0"/>
                <a:latin typeface="NikoshBAN" pitchFamily="2" charset="0"/>
                <a:cs typeface="NikoshBAN" pitchFamily="2" charset="0"/>
              </a:rPr>
              <a:t>4</a:t>
            </a:r>
            <a:r>
              <a:rPr lang="bn-IN" sz="2000" dirty="0">
                <a:ln w="0"/>
                <a:latin typeface="NikoshBAN" pitchFamily="2" charset="0"/>
                <a:cs typeface="NikoshBAN" pitchFamily="2" charset="0"/>
              </a:rPr>
              <a:t>০ মিনিট</a:t>
            </a:r>
            <a:r>
              <a:rPr lang="en-US" sz="2000" dirty="0">
                <a:ln w="0"/>
                <a:latin typeface="NikoshBAN" pitchFamily="2" charset="0"/>
                <a:cs typeface="NikoshBAN" pitchFamily="2" charset="0"/>
              </a:rPr>
              <a:t>।</a:t>
            </a:r>
            <a:endParaRPr lang="bn-IN" sz="2000" dirty="0">
              <a:ln w="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0745" y="1747784"/>
            <a:ext cx="274320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6979" y="1872356"/>
            <a:ext cx="2506132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733" y="2744045"/>
            <a:ext cx="1557867" cy="177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10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6267" y="580533"/>
            <a:ext cx="501804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5590" y="1823603"/>
            <a:ext cx="9518573" cy="44012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১৪.১.১।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আন্দোলন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১৪.১.২।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আন্দোলনের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শহিদদের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১৪.১.৩।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আন্দোলনের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শহিদদের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আত্নত্যাগের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ঘটনা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১৪.১.৪।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আন্দোলনের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শহিদদের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স্মৃতিতে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শহিদ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মিনারটি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১৪.১.৫।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১৪.১.৬।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পশ্চিম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যেসব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বৈষম্য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768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7015" y="267630"/>
            <a:ext cx="3245005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96" y="1204714"/>
            <a:ext cx="8014488" cy="4515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80625" y="5949392"/>
            <a:ext cx="2464419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680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60088" y="1304693"/>
            <a:ext cx="6891454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মিনারে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ফুল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5876" y="2587084"/>
            <a:ext cx="459987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২১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0089" y="3869475"/>
            <a:ext cx="655691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১৯৫২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২১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ফ্রেব্রুয়ারি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9610" y="5363737"/>
            <a:ext cx="2720897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আন্দোলন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298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14108" y="920871"/>
            <a:ext cx="2397512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26490" y="5698302"/>
            <a:ext cx="4137103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আন্দোলনঃ১৯৫২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18" y="1805728"/>
            <a:ext cx="6404824" cy="360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75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8936" y="267630"/>
            <a:ext cx="7212484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মানচিত্রে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56" y="1204714"/>
            <a:ext cx="8021169" cy="4515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9406" y="5949392"/>
            <a:ext cx="1962614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6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7493" y="267630"/>
            <a:ext cx="8396867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মানচিত্রে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পশ্চিম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56" y="1204714"/>
            <a:ext cx="8021169" cy="4515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9406" y="5949392"/>
            <a:ext cx="1784194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784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8935" y="267630"/>
            <a:ext cx="7337503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বাংলাদেশীরা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56" y="1204714"/>
            <a:ext cx="8021169" cy="4515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9406" y="5949392"/>
            <a:ext cx="1193179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9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0741" y="382229"/>
            <a:ext cx="6333893" cy="70788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পাকিস্তানীরা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56" y="1204714"/>
            <a:ext cx="8021169" cy="4515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9406" y="5949392"/>
            <a:ext cx="75828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উর্দু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139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7538" y="267630"/>
            <a:ext cx="8278695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রাজপথে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844" y="1087028"/>
            <a:ext cx="7889738" cy="44439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9406" y="5949392"/>
            <a:ext cx="1326994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মিছিল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446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1679" y="267630"/>
            <a:ext cx="6336406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মিছিলে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পুলিশ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56" y="1206500"/>
            <a:ext cx="8021169" cy="45119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59406" y="5949392"/>
            <a:ext cx="1962614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গুলিবর্ষণ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401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8936" y="267630"/>
            <a:ext cx="6333893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গুলিবর্ষণে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নিহিত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56" y="1208982"/>
            <a:ext cx="8021169" cy="450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62254" y="5849031"/>
            <a:ext cx="5921298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সালাম,বরকত,রফিক,জব্বার,শফিউর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620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8936" y="267630"/>
            <a:ext cx="7315201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শহিদদের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স্মরনে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96" y="1204714"/>
            <a:ext cx="8014488" cy="4515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69473" y="5949392"/>
            <a:ext cx="3456877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শহিদমিনার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387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9074" y="267630"/>
            <a:ext cx="8530682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বিশ্বজুড়ে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২১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56" y="1208295"/>
            <a:ext cx="8021169" cy="45083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66946" y="5949392"/>
            <a:ext cx="4449336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আর্ন্তজাতিক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মাতৃভাষা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দিবস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7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2478" y="382229"/>
            <a:ext cx="501804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সংযোজন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11" y="1955123"/>
            <a:ext cx="4393581" cy="48136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1083" y="1168676"/>
            <a:ext cx="8865220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৭৪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7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3167" y="470364"/>
            <a:ext cx="501804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90" y="2698326"/>
            <a:ext cx="8800802" cy="31830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716" y="128787"/>
            <a:ext cx="3249976" cy="25695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548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6766" y="382229"/>
            <a:ext cx="2732183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480" y="3714044"/>
            <a:ext cx="7027809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একুশে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ফেব্রয়ারির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015" y="167426"/>
            <a:ext cx="3747910" cy="28109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3844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6766" y="382229"/>
            <a:ext cx="2732183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480" y="3714044"/>
            <a:ext cx="7027809" cy="255454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১.ভাষা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আন্দোলন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কখন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২.তিনজন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শহীদের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বিশ্বজুড়ে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২১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ফেব্রুয়ারি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দিবস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015" y="0"/>
            <a:ext cx="3747910" cy="28109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9103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6766" y="382229"/>
            <a:ext cx="5684704" cy="132343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765" y="1991921"/>
            <a:ext cx="7057623" cy="437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52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216</TotalTime>
  <Words>277</Words>
  <Application>Microsoft Office PowerPoint</Application>
  <PresentationFormat>Widescreen</PresentationFormat>
  <Paragraphs>57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NikoshBAN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AHSAN HABIB</cp:lastModifiedBy>
  <cp:revision>36</cp:revision>
  <dcterms:created xsi:type="dcterms:W3CDTF">2019-09-12T06:37:34Z</dcterms:created>
  <dcterms:modified xsi:type="dcterms:W3CDTF">2019-10-26T16:22:21Z</dcterms:modified>
</cp:coreProperties>
</file>