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3"/>
  </p:notesMasterIdLst>
  <p:sldIdLst>
    <p:sldId id="258" r:id="rId5"/>
    <p:sldId id="281" r:id="rId6"/>
    <p:sldId id="260" r:id="rId7"/>
    <p:sldId id="261" r:id="rId8"/>
    <p:sldId id="262" r:id="rId9"/>
    <p:sldId id="259" r:id="rId10"/>
    <p:sldId id="268" r:id="rId11"/>
    <p:sldId id="269" r:id="rId12"/>
    <p:sldId id="266" r:id="rId13"/>
    <p:sldId id="256" r:id="rId14"/>
    <p:sldId id="265" r:id="rId15"/>
    <p:sldId id="267" r:id="rId16"/>
    <p:sldId id="270" r:id="rId17"/>
    <p:sldId id="276" r:id="rId18"/>
    <p:sldId id="275" r:id="rId19"/>
    <p:sldId id="278" r:id="rId20"/>
    <p:sldId id="273" r:id="rId21"/>
    <p:sldId id="27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0000FF"/>
    <a:srgbClr val="00CC00"/>
    <a:srgbClr val="FF00FF"/>
    <a:srgbClr val="00FFFF"/>
    <a:srgbClr val="FFFF99"/>
    <a:srgbClr val="00FF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1BA1A-180A-4105-BEC1-DB754D987414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86484-9F95-4B50-BA34-9002C1437C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96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86484-9F95-4B50-BA34-9002C1437C8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63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6A91-1587-4F05-B434-4CC16D80ED8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67F24-BFC6-40C3-9A09-1A14093074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6A91-1587-4F05-B434-4CC16D80ED8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67F24-BFC6-40C3-9A09-1A14093074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6A91-1587-4F05-B434-4CC16D80ED8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67F24-BFC6-40C3-9A09-1A14093074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6A91-1587-4F05-B434-4CC16D80ED8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67F24-BFC6-40C3-9A09-1A14093074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6A91-1587-4F05-B434-4CC16D80ED8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67F24-BFC6-40C3-9A09-1A14093074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6A91-1587-4F05-B434-4CC16D80ED8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67F24-BFC6-40C3-9A09-1A14093074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6A91-1587-4F05-B434-4CC16D80ED8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67F24-BFC6-40C3-9A09-1A14093074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6A91-1587-4F05-B434-4CC16D80ED8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67F24-BFC6-40C3-9A09-1A14093074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6A91-1587-4F05-B434-4CC16D80ED8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67F24-BFC6-40C3-9A09-1A14093074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6A91-1587-4F05-B434-4CC16D80ED8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67F24-BFC6-40C3-9A09-1A14093074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66A91-1587-4F05-B434-4CC16D80ED8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67F24-BFC6-40C3-9A09-1A14093074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7AB8-06FB-413B-A095-9D3ACA8320C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7E12-EB24-4DA7-A352-58F8A54DCD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7AB8-06FB-413B-A095-9D3ACA8320C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7E12-EB24-4DA7-A352-58F8A54DCD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7AB8-06FB-413B-A095-9D3ACA8320C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7E12-EB24-4DA7-A352-58F8A54DCD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7AB8-06FB-413B-A095-9D3ACA8320C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7E12-EB24-4DA7-A352-58F8A54DCD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7AB8-06FB-413B-A095-9D3ACA8320C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7E12-EB24-4DA7-A352-58F8A54DCD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7AB8-06FB-413B-A095-9D3ACA8320C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7E12-EB24-4DA7-A352-58F8A54DCD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7AB8-06FB-413B-A095-9D3ACA8320C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7E12-EB24-4DA7-A352-58F8A54DCD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7AB8-06FB-413B-A095-9D3ACA8320C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7E12-EB24-4DA7-A352-58F8A54DCD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7AB8-06FB-413B-A095-9D3ACA8320C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7E12-EB24-4DA7-A352-58F8A54DCD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7AB8-06FB-413B-A095-9D3ACA8320C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7E12-EB24-4DA7-A352-58F8A54DCD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7AB8-06FB-413B-A095-9D3ACA8320C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F7E12-EB24-4DA7-A352-58F8A54DCD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edg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1678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87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7330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471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6460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2404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3122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4797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4865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4198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9235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393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841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7025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70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6241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05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9292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0210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5304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4685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888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66A91-1587-4F05-B434-4CC16D80ED8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67F24-BFC6-40C3-9A09-1A14093074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D7AB8-06FB-413B-A095-9D3ACA8320C7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F7E12-EB24-4DA7-A352-58F8A54DCD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3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A8282-7D01-468A-88AF-E236CE4310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26-Oct-19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7D22D-D86E-4DD1-ABA1-A0C8F870F2C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436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3.jpeg"/><Relationship Id="rId7" Type="http://schemas.openxmlformats.org/officeDocument/2006/relationships/image" Target="../media/image1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13.jpe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19200" y="457200"/>
            <a:ext cx="628409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ক্লাশে স্বাগতম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800"/>
            <a:ext cx="8229600" cy="4914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067" y="2006979"/>
            <a:ext cx="484521" cy="314940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822928" y="1589681"/>
            <a:ext cx="1390728" cy="43551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56271" tIns="28135" rIns="56271" bIns="28135">
            <a:spAutoFit/>
          </a:bodyPr>
          <a:lstStyle/>
          <a:p>
            <a:pPr algn="ctr"/>
            <a:r>
              <a:rPr lang="bn-BD" sz="2461" b="1" dirty="0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461" b="1" dirty="0">
              <a:ln w="0"/>
              <a:effectLst>
                <a:reflection blurRad="6350" stA="53000" endA="300" endPos="35500" dir="5400000" sy="-9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486400" y="1488112"/>
            <a:ext cx="2806005" cy="4150688"/>
            <a:chOff x="6751754" y="624862"/>
            <a:chExt cx="5278796" cy="5628006"/>
          </a:xfrm>
        </p:grpSpPr>
        <p:sp>
          <p:nvSpPr>
            <p:cNvPr id="14" name="Rectangle 13"/>
            <p:cNvSpPr/>
            <p:nvPr/>
          </p:nvSpPr>
          <p:spPr>
            <a:xfrm>
              <a:off x="6751754" y="1158772"/>
              <a:ext cx="5278796" cy="509409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endParaRPr lang="en-US" sz="246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>
                <a:defRPr/>
              </a:pPr>
              <a:endParaRPr lang="en-US" sz="2461" dirty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>
                <a:defRPr/>
              </a:pPr>
              <a:endParaRPr lang="en-US" sz="1723" dirty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>
                <a:defRPr/>
              </a:pPr>
              <a:endParaRPr lang="en-US" sz="1723" dirty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>
                <a:defRPr/>
              </a:pPr>
              <a:endParaRPr lang="en-US" sz="1723" dirty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>
                <a:defRPr/>
              </a:pPr>
              <a:r>
                <a:rPr lang="bn-BD" sz="1723" dirty="0">
                  <a:solidFill>
                    <a:srgbClr val="000066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1477" dirty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৮ম </a:t>
              </a:r>
              <a:r>
                <a:rPr lang="en-US" sz="2400" dirty="0" err="1">
                  <a:latin typeface="NikoshBAN" pitchFamily="2" charset="0"/>
                  <a:cs typeface="NikoshBAN" pitchFamily="2" charset="0"/>
                </a:rPr>
                <a:t>শ্রেণি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en-US" sz="2400" dirty="0" err="1" smtClean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বিষয়ঃবিজ্ঞান</a:t>
              </a:r>
              <a:endParaRPr lang="en-US" sz="2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উদ্ভিদের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বংশ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বৃদ্ধি</a:t>
              </a:r>
              <a:endParaRPr lang="en-US" sz="2400" dirty="0" smtClean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সময়ঃ ৫০ মিনিট</a:t>
              </a:r>
            </a:p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তারিখঃ ২২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/০৭/২০১৯ </a:t>
              </a:r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bn-BD" sz="1723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Flowchart: Off-page Connector 16"/>
            <p:cNvSpPr/>
            <p:nvPr/>
          </p:nvSpPr>
          <p:spPr>
            <a:xfrm>
              <a:off x="6882930" y="624862"/>
              <a:ext cx="5012710" cy="533910"/>
            </a:xfrm>
            <a:prstGeom prst="flowChartOffpageConnector">
              <a:avLst/>
            </a:prstGeom>
            <a:gradFill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215" dirty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 পরিচিতি</a:t>
              </a:r>
              <a:endParaRPr lang="en-US" sz="2215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96918" y="1834877"/>
            <a:ext cx="3065482" cy="2570668"/>
            <a:chOff x="394762" y="937970"/>
            <a:chExt cx="4992478" cy="4337120"/>
          </a:xfrm>
        </p:grpSpPr>
        <p:sp>
          <p:nvSpPr>
            <p:cNvPr id="24" name="Rectangle 23"/>
            <p:cNvSpPr/>
            <p:nvPr/>
          </p:nvSpPr>
          <p:spPr>
            <a:xfrm>
              <a:off x="394762" y="1572498"/>
              <a:ext cx="4992476" cy="370259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endParaRPr lang="en-US" sz="2461" b="1" dirty="0">
                <a:ln w="0"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bn-IN" sz="2800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rPr>
                <a:t>দেববিন্দু মোড়ল</a:t>
              </a:r>
            </a:p>
            <a:p>
              <a:r>
                <a:rPr lang="bn-IN" sz="2800" dirty="0">
                  <a:solidFill>
                    <a:srgbClr val="00CC00"/>
                  </a:solidFill>
                  <a:latin typeface="NikoshBAN" pitchFamily="2" charset="0"/>
                  <a:cs typeface="NikoshBAN" pitchFamily="2" charset="0"/>
                </a:rPr>
                <a:t>সহকারী শিক্ষক</a:t>
              </a:r>
            </a:p>
            <a:p>
              <a:r>
                <a:rPr lang="bn-BD" sz="28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সেন্ট</a:t>
              </a:r>
              <a:r>
                <a:rPr lang="bn-IN" sz="28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 পল্‌স </a:t>
              </a:r>
              <a:r>
                <a:rPr lang="bn-BD" sz="28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উচ্চ বিদ্যালয় </a:t>
              </a:r>
              <a:endParaRPr lang="bn-IN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BD" sz="2800" dirty="0">
                  <a:solidFill>
                    <a:srgbClr val="FF00FF"/>
                  </a:solidFill>
                  <a:latin typeface="NikoshBAN" pitchFamily="2" charset="0"/>
                  <a:cs typeface="NikoshBAN" pitchFamily="2" charset="0"/>
                </a:rPr>
                <a:t>মোংলা, বাগেরহাট </a:t>
              </a:r>
              <a:endParaRPr 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25" name="Flowchart: Off-page Connector 24"/>
            <p:cNvSpPr/>
            <p:nvPr/>
          </p:nvSpPr>
          <p:spPr>
            <a:xfrm>
              <a:off x="394762" y="937970"/>
              <a:ext cx="4992478" cy="674731"/>
            </a:xfrm>
            <a:prstGeom prst="flowChartOffpageConnector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215" dirty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শিক্ষক পরিচিতি</a:t>
              </a:r>
              <a:endParaRPr lang="en-US" sz="2215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5" name="Picture 2" descr="D:\Imaje\IMG_20150209_0656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353" y="2210970"/>
            <a:ext cx="1317113" cy="137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634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04" y="685800"/>
            <a:ext cx="2927295" cy="2743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images7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46" y="3582782"/>
            <a:ext cx="2873990" cy="27108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images8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568474"/>
            <a:ext cx="2895600" cy="26887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Oval 6"/>
          <p:cNvSpPr/>
          <p:nvPr/>
        </p:nvSpPr>
        <p:spPr>
          <a:xfrm>
            <a:off x="3657600" y="2457140"/>
            <a:ext cx="1981200" cy="2191060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 Light" pitchFamily="2" charset="0"/>
              <a:cs typeface="NikoshBan Light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86200" y="2457140"/>
            <a:ext cx="144780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 Light" pitchFamily="2" charset="0"/>
                <a:cs typeface="NikoshBan Light" pitchFamily="2" charset="0"/>
              </a:rPr>
              <a:t>?</a:t>
            </a:r>
            <a:endParaRPr lang="en-US" sz="1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32496" y="4572000"/>
            <a:ext cx="198120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8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ফুল</a:t>
            </a:r>
            <a:endParaRPr lang="en-US" sz="8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 descr="images5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0" y="581972"/>
            <a:ext cx="2971800" cy="27806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609600"/>
            <a:ext cx="575830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 Light" pitchFamily="2" charset="0"/>
                <a:cs typeface="NikoshBan Light" pitchFamily="2" charset="0"/>
              </a:rPr>
              <a:t>আজকের পাঠ</a:t>
            </a:r>
            <a:endParaRPr lang="en-US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NikoshBan Light" pitchFamily="2" charset="0"/>
              <a:cs typeface="NikoshBan Light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3200400"/>
            <a:ext cx="8305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6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 Light" pitchFamily="2" charset="0"/>
                <a:cs typeface="NikoshBan Light" pitchFamily="2" charset="0"/>
              </a:rPr>
              <a:t>সপুষ্পক উদ্ভিদের জনন অঙ্গঃ ফুল</a:t>
            </a:r>
            <a:endParaRPr lang="en-US" sz="4600" b="1" cap="none" spc="0" dirty="0">
              <a:ln w="11430"/>
              <a:solidFill>
                <a:schemeClr val="accent6">
                  <a:lumMod val="7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NikoshBan Light" pitchFamily="2" charset="0"/>
              <a:cs typeface="NikoshBan Light" pitchFamily="2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1071" y="845403"/>
            <a:ext cx="766267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 Light" pitchFamily="2" charset="0"/>
                <a:cs typeface="NikoshBan Light" pitchFamily="2" charset="0"/>
              </a:rPr>
              <a:t>আজকের পাঠ শেষে শিক্ষার্থীরা-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NikoshBan Light" pitchFamily="2" charset="0"/>
              <a:cs typeface="NikoshBan Light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5402" y="2286000"/>
            <a:ext cx="6601487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Font typeface="Wingdings" pitchFamily="2" charset="2"/>
              <a:buChar char="Ø"/>
            </a:pPr>
            <a:r>
              <a:rPr lang="en-US" sz="3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 Light" pitchFamily="2" charset="0"/>
                <a:cs typeface="NikoshBan Light" pitchFamily="2" charset="0"/>
              </a:rPr>
              <a:t> </a:t>
            </a:r>
            <a:r>
              <a:rPr lang="bn-BD" sz="3000" b="1" dirty="0" smtClean="0">
                <a:ln w="11430"/>
                <a:solidFill>
                  <a:srgbClr val="660066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 Light" pitchFamily="2" charset="0"/>
                <a:cs typeface="NikoshBan Light" pitchFamily="2" charset="0"/>
              </a:rPr>
              <a:t>ফুল কত ধরণের তা বলতে পারবে।</a:t>
            </a:r>
            <a:endParaRPr lang="en-US" sz="3000" b="1" dirty="0" smtClean="0">
              <a:ln w="11430"/>
              <a:solidFill>
                <a:srgbClr val="660066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NikoshBan Light" pitchFamily="2" charset="0"/>
              <a:cs typeface="NikoshBan Light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3000" b="1" dirty="0" smtClean="0">
                <a:ln w="11430"/>
                <a:solidFill>
                  <a:srgbClr val="660066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 Light" pitchFamily="2" charset="0"/>
                <a:cs typeface="NikoshBan Light" pitchFamily="2" charset="0"/>
              </a:rPr>
              <a:t> ফুলের বিভিন্ন অংশ চিনতে ও নাম লিখতে পারবে।</a:t>
            </a:r>
          </a:p>
          <a:p>
            <a:pPr>
              <a:buFont typeface="Wingdings" pitchFamily="2" charset="2"/>
              <a:buChar char="Ø"/>
            </a:pPr>
            <a:r>
              <a:rPr lang="bn-BD" sz="3000" b="1" cap="none" spc="0" dirty="0" smtClean="0">
                <a:ln w="11430"/>
                <a:solidFill>
                  <a:srgbClr val="660066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 Light" pitchFamily="2" charset="0"/>
                <a:cs typeface="NikoshBan Light" pitchFamily="2" charset="0"/>
              </a:rPr>
              <a:t> ফুলের বিভিন্ন অংশ আলাদা করতে পারবে।</a:t>
            </a:r>
            <a:endParaRPr lang="en-US" sz="3000" b="1" cap="none" spc="0" dirty="0">
              <a:ln w="11430"/>
              <a:solidFill>
                <a:srgbClr val="660066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NikoshBan Light" pitchFamily="2" charset="0"/>
              <a:cs typeface="NikoshBan Light" pitchFamily="2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0"/>
            <a:ext cx="891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ফুলের প্রধান অংশ</a:t>
            </a:r>
            <a:r>
              <a:rPr lang="en-US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 স্তবকসমূহ ও কাজঃ</a:t>
            </a:r>
            <a:endParaRPr lang="en-US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1243924167832-china r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400" y="1066800"/>
            <a:ext cx="1524000" cy="2286000"/>
          </a:xfrm>
          <a:prstGeom prst="rect">
            <a:avLst/>
          </a:prstGeom>
        </p:spPr>
      </p:pic>
      <p:pic>
        <p:nvPicPr>
          <p:cNvPr id="11" name="Picture 10" descr="origami-calyx-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1" y="1219200"/>
            <a:ext cx="1447800" cy="2133600"/>
          </a:xfrm>
          <a:prstGeom prst="rect">
            <a:avLst/>
          </a:prstGeom>
        </p:spPr>
      </p:pic>
      <p:pic>
        <p:nvPicPr>
          <p:cNvPr id="12" name="Picture 11" descr="stock-photo-chinese-rose-hibiscus-flower-on-white-background-16004890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1219200"/>
            <a:ext cx="1359408" cy="2133600"/>
          </a:xfrm>
          <a:prstGeom prst="rect">
            <a:avLst/>
          </a:prstGeom>
        </p:spPr>
      </p:pic>
      <p:pic>
        <p:nvPicPr>
          <p:cNvPr id="13" name="Picture 12" descr="ImageH1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1" y="1066800"/>
            <a:ext cx="1524000" cy="2438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4" name="Group 23"/>
          <p:cNvGrpSpPr/>
          <p:nvPr/>
        </p:nvGrpSpPr>
        <p:grpSpPr>
          <a:xfrm>
            <a:off x="5353336" y="838200"/>
            <a:ext cx="2057400" cy="2514600"/>
            <a:chOff x="5105400" y="2743201"/>
            <a:chExt cx="2343509" cy="4069829"/>
          </a:xfrm>
        </p:grpSpPr>
        <p:pic>
          <p:nvPicPr>
            <p:cNvPr id="14" name="Picture 13" descr="220px-Rose_hip_02_ies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62600" y="5123930"/>
              <a:ext cx="1669122" cy="1689100"/>
            </a:xfrm>
            <a:prstGeom prst="rect">
              <a:avLst/>
            </a:prstGeom>
          </p:spPr>
        </p:pic>
        <p:grpSp>
          <p:nvGrpSpPr>
            <p:cNvPr id="23" name="Group 22"/>
            <p:cNvGrpSpPr/>
            <p:nvPr/>
          </p:nvGrpSpPr>
          <p:grpSpPr>
            <a:xfrm>
              <a:off x="5105400" y="2743201"/>
              <a:ext cx="2343509" cy="2667000"/>
              <a:chOff x="2029871" y="2838899"/>
              <a:chExt cx="3486509" cy="3936655"/>
            </a:xfrm>
          </p:grpSpPr>
          <p:pic>
            <p:nvPicPr>
              <p:cNvPr id="15" name="Picture 14" descr="ImageH23.jpg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90800" y="3124200"/>
                <a:ext cx="2609850" cy="3481387"/>
              </a:xfrm>
              <a:prstGeom prst="rect">
                <a:avLst/>
              </a:prstGeom>
            </p:spPr>
          </p:pic>
          <p:sp>
            <p:nvSpPr>
              <p:cNvPr id="20" name="Freeform 19"/>
              <p:cNvSpPr/>
              <p:nvPr/>
            </p:nvSpPr>
            <p:spPr>
              <a:xfrm>
                <a:off x="4139235" y="2983043"/>
                <a:ext cx="1377145" cy="3792511"/>
              </a:xfrm>
              <a:custGeom>
                <a:avLst/>
                <a:gdLst>
                  <a:gd name="connsiteX0" fmla="*/ 282863 w 1377145"/>
                  <a:gd name="connsiteY0" fmla="*/ 89941 h 3792511"/>
                  <a:gd name="connsiteX1" fmla="*/ 267873 w 1377145"/>
                  <a:gd name="connsiteY1" fmla="*/ 134911 h 3792511"/>
                  <a:gd name="connsiteX2" fmla="*/ 297854 w 1377145"/>
                  <a:gd name="connsiteY2" fmla="*/ 449705 h 3792511"/>
                  <a:gd name="connsiteX3" fmla="*/ 312844 w 1377145"/>
                  <a:gd name="connsiteY3" fmla="*/ 629587 h 3792511"/>
                  <a:gd name="connsiteX4" fmla="*/ 327834 w 1377145"/>
                  <a:gd name="connsiteY4" fmla="*/ 674557 h 3792511"/>
                  <a:gd name="connsiteX5" fmla="*/ 372804 w 1377145"/>
                  <a:gd name="connsiteY5" fmla="*/ 794478 h 3792511"/>
                  <a:gd name="connsiteX6" fmla="*/ 387795 w 1377145"/>
                  <a:gd name="connsiteY6" fmla="*/ 854439 h 3792511"/>
                  <a:gd name="connsiteX7" fmla="*/ 402785 w 1377145"/>
                  <a:gd name="connsiteY7" fmla="*/ 899409 h 3792511"/>
                  <a:gd name="connsiteX8" fmla="*/ 417775 w 1377145"/>
                  <a:gd name="connsiteY8" fmla="*/ 1034321 h 3792511"/>
                  <a:gd name="connsiteX9" fmla="*/ 447755 w 1377145"/>
                  <a:gd name="connsiteY9" fmla="*/ 1124262 h 3792511"/>
                  <a:gd name="connsiteX10" fmla="*/ 462745 w 1377145"/>
                  <a:gd name="connsiteY10" fmla="*/ 1169232 h 3792511"/>
                  <a:gd name="connsiteX11" fmla="*/ 447755 w 1377145"/>
                  <a:gd name="connsiteY11" fmla="*/ 1364105 h 3792511"/>
                  <a:gd name="connsiteX12" fmla="*/ 312844 w 1377145"/>
                  <a:gd name="connsiteY12" fmla="*/ 1424065 h 3792511"/>
                  <a:gd name="connsiteX13" fmla="*/ 267873 w 1377145"/>
                  <a:gd name="connsiteY13" fmla="*/ 1439055 h 3792511"/>
                  <a:gd name="connsiteX14" fmla="*/ 222903 w 1377145"/>
                  <a:gd name="connsiteY14" fmla="*/ 1454046 h 3792511"/>
                  <a:gd name="connsiteX15" fmla="*/ 192922 w 1377145"/>
                  <a:gd name="connsiteY15" fmla="*/ 1484026 h 3792511"/>
                  <a:gd name="connsiteX16" fmla="*/ 132962 w 1377145"/>
                  <a:gd name="connsiteY16" fmla="*/ 1499016 h 3792511"/>
                  <a:gd name="connsiteX17" fmla="*/ 87991 w 1377145"/>
                  <a:gd name="connsiteY17" fmla="*/ 1514006 h 3792511"/>
                  <a:gd name="connsiteX18" fmla="*/ 58011 w 1377145"/>
                  <a:gd name="connsiteY18" fmla="*/ 1543987 h 3792511"/>
                  <a:gd name="connsiteX19" fmla="*/ 43021 w 1377145"/>
                  <a:gd name="connsiteY19" fmla="*/ 1603947 h 3792511"/>
                  <a:gd name="connsiteX20" fmla="*/ 73001 w 1377145"/>
                  <a:gd name="connsiteY20" fmla="*/ 1798819 h 3792511"/>
                  <a:gd name="connsiteX21" fmla="*/ 87991 w 1377145"/>
                  <a:gd name="connsiteY21" fmla="*/ 1843790 h 3792511"/>
                  <a:gd name="connsiteX22" fmla="*/ 102981 w 1377145"/>
                  <a:gd name="connsiteY22" fmla="*/ 1933731 h 3792511"/>
                  <a:gd name="connsiteX23" fmla="*/ 132962 w 1377145"/>
                  <a:gd name="connsiteY23" fmla="*/ 2023672 h 3792511"/>
                  <a:gd name="connsiteX24" fmla="*/ 147952 w 1377145"/>
                  <a:gd name="connsiteY24" fmla="*/ 2068642 h 3792511"/>
                  <a:gd name="connsiteX25" fmla="*/ 117972 w 1377145"/>
                  <a:gd name="connsiteY25" fmla="*/ 2113613 h 3792511"/>
                  <a:gd name="connsiteX26" fmla="*/ 102981 w 1377145"/>
                  <a:gd name="connsiteY26" fmla="*/ 2158583 h 3792511"/>
                  <a:gd name="connsiteX27" fmla="*/ 73001 w 1377145"/>
                  <a:gd name="connsiteY27" fmla="*/ 2188564 h 3792511"/>
                  <a:gd name="connsiteX28" fmla="*/ 58011 w 1377145"/>
                  <a:gd name="connsiteY28" fmla="*/ 2233534 h 3792511"/>
                  <a:gd name="connsiteX29" fmla="*/ 28031 w 1377145"/>
                  <a:gd name="connsiteY29" fmla="*/ 2278505 h 3792511"/>
                  <a:gd name="connsiteX30" fmla="*/ 13040 w 1377145"/>
                  <a:gd name="connsiteY30" fmla="*/ 2338465 h 3792511"/>
                  <a:gd name="connsiteX31" fmla="*/ 43021 w 1377145"/>
                  <a:gd name="connsiteY31" fmla="*/ 2443396 h 3792511"/>
                  <a:gd name="connsiteX32" fmla="*/ 73001 w 1377145"/>
                  <a:gd name="connsiteY32" fmla="*/ 2548327 h 3792511"/>
                  <a:gd name="connsiteX33" fmla="*/ 102981 w 1377145"/>
                  <a:gd name="connsiteY33" fmla="*/ 2593298 h 3792511"/>
                  <a:gd name="connsiteX34" fmla="*/ 117972 w 1377145"/>
                  <a:gd name="connsiteY34" fmla="*/ 2653259 h 3792511"/>
                  <a:gd name="connsiteX35" fmla="*/ 147952 w 1377145"/>
                  <a:gd name="connsiteY35" fmla="*/ 2743200 h 3792511"/>
                  <a:gd name="connsiteX36" fmla="*/ 162942 w 1377145"/>
                  <a:gd name="connsiteY36" fmla="*/ 2788170 h 3792511"/>
                  <a:gd name="connsiteX37" fmla="*/ 177932 w 1377145"/>
                  <a:gd name="connsiteY37" fmla="*/ 2848131 h 3792511"/>
                  <a:gd name="connsiteX38" fmla="*/ 192922 w 1377145"/>
                  <a:gd name="connsiteY38" fmla="*/ 2893101 h 3792511"/>
                  <a:gd name="connsiteX39" fmla="*/ 207913 w 1377145"/>
                  <a:gd name="connsiteY39" fmla="*/ 2983042 h 3792511"/>
                  <a:gd name="connsiteX40" fmla="*/ 222903 w 1377145"/>
                  <a:gd name="connsiteY40" fmla="*/ 3432747 h 3792511"/>
                  <a:gd name="connsiteX41" fmla="*/ 297854 w 1377145"/>
                  <a:gd name="connsiteY41" fmla="*/ 3567659 h 3792511"/>
                  <a:gd name="connsiteX42" fmla="*/ 387795 w 1377145"/>
                  <a:gd name="connsiteY42" fmla="*/ 3627619 h 3792511"/>
                  <a:gd name="connsiteX43" fmla="*/ 462745 w 1377145"/>
                  <a:gd name="connsiteY43" fmla="*/ 3672590 h 3792511"/>
                  <a:gd name="connsiteX44" fmla="*/ 537696 w 1377145"/>
                  <a:gd name="connsiteY44" fmla="*/ 3717560 h 3792511"/>
                  <a:gd name="connsiteX45" fmla="*/ 567676 w 1377145"/>
                  <a:gd name="connsiteY45" fmla="*/ 3747541 h 3792511"/>
                  <a:gd name="connsiteX46" fmla="*/ 717578 w 1377145"/>
                  <a:gd name="connsiteY46" fmla="*/ 3792511 h 3792511"/>
                  <a:gd name="connsiteX47" fmla="*/ 882470 w 1377145"/>
                  <a:gd name="connsiteY47" fmla="*/ 3777521 h 3792511"/>
                  <a:gd name="connsiteX48" fmla="*/ 927440 w 1377145"/>
                  <a:gd name="connsiteY48" fmla="*/ 3762531 h 3792511"/>
                  <a:gd name="connsiteX49" fmla="*/ 1122313 w 1377145"/>
                  <a:gd name="connsiteY49" fmla="*/ 3717560 h 3792511"/>
                  <a:gd name="connsiteX50" fmla="*/ 1242234 w 1377145"/>
                  <a:gd name="connsiteY50" fmla="*/ 3627619 h 3792511"/>
                  <a:gd name="connsiteX51" fmla="*/ 1257224 w 1377145"/>
                  <a:gd name="connsiteY51" fmla="*/ 3567659 h 3792511"/>
                  <a:gd name="connsiteX52" fmla="*/ 1287204 w 1377145"/>
                  <a:gd name="connsiteY52" fmla="*/ 3522688 h 3792511"/>
                  <a:gd name="connsiteX53" fmla="*/ 1272214 w 1377145"/>
                  <a:gd name="connsiteY53" fmla="*/ 3117954 h 3792511"/>
                  <a:gd name="connsiteX54" fmla="*/ 1257224 w 1377145"/>
                  <a:gd name="connsiteY54" fmla="*/ 3043003 h 3792511"/>
                  <a:gd name="connsiteX55" fmla="*/ 1242234 w 1377145"/>
                  <a:gd name="connsiteY55" fmla="*/ 2938072 h 3792511"/>
                  <a:gd name="connsiteX56" fmla="*/ 1212254 w 1377145"/>
                  <a:gd name="connsiteY56" fmla="*/ 2713219 h 3792511"/>
                  <a:gd name="connsiteX57" fmla="*/ 1227244 w 1377145"/>
                  <a:gd name="connsiteY57" fmla="*/ 2308485 h 3792511"/>
                  <a:gd name="connsiteX58" fmla="*/ 1242234 w 1377145"/>
                  <a:gd name="connsiteY58" fmla="*/ 2263514 h 3792511"/>
                  <a:gd name="connsiteX59" fmla="*/ 1257224 w 1377145"/>
                  <a:gd name="connsiteY59" fmla="*/ 2173573 h 3792511"/>
                  <a:gd name="connsiteX60" fmla="*/ 1272214 w 1377145"/>
                  <a:gd name="connsiteY60" fmla="*/ 1918741 h 3792511"/>
                  <a:gd name="connsiteX61" fmla="*/ 1287204 w 1377145"/>
                  <a:gd name="connsiteY61" fmla="*/ 1813809 h 3792511"/>
                  <a:gd name="connsiteX62" fmla="*/ 1302195 w 1377145"/>
                  <a:gd name="connsiteY62" fmla="*/ 1678898 h 3792511"/>
                  <a:gd name="connsiteX63" fmla="*/ 1317185 w 1377145"/>
                  <a:gd name="connsiteY63" fmla="*/ 1169232 h 3792511"/>
                  <a:gd name="connsiteX64" fmla="*/ 1332175 w 1377145"/>
                  <a:gd name="connsiteY64" fmla="*/ 1124262 h 3792511"/>
                  <a:gd name="connsiteX65" fmla="*/ 1347165 w 1377145"/>
                  <a:gd name="connsiteY65" fmla="*/ 1064301 h 3792511"/>
                  <a:gd name="connsiteX66" fmla="*/ 1362155 w 1377145"/>
                  <a:gd name="connsiteY66" fmla="*/ 1019331 h 3792511"/>
                  <a:gd name="connsiteX67" fmla="*/ 1377145 w 1377145"/>
                  <a:gd name="connsiteY67" fmla="*/ 944380 h 3792511"/>
                  <a:gd name="connsiteX68" fmla="*/ 1362155 w 1377145"/>
                  <a:gd name="connsiteY68" fmla="*/ 584616 h 3792511"/>
                  <a:gd name="connsiteX69" fmla="*/ 1317185 w 1377145"/>
                  <a:gd name="connsiteY69" fmla="*/ 434714 h 3792511"/>
                  <a:gd name="connsiteX70" fmla="*/ 1302195 w 1377145"/>
                  <a:gd name="connsiteY70" fmla="*/ 359764 h 3792511"/>
                  <a:gd name="connsiteX71" fmla="*/ 1212254 w 1377145"/>
                  <a:gd name="connsiteY71" fmla="*/ 239842 h 3792511"/>
                  <a:gd name="connsiteX72" fmla="*/ 1167283 w 1377145"/>
                  <a:gd name="connsiteY72" fmla="*/ 164891 h 3792511"/>
                  <a:gd name="connsiteX73" fmla="*/ 1137303 w 1377145"/>
                  <a:gd name="connsiteY73" fmla="*/ 119921 h 3792511"/>
                  <a:gd name="connsiteX74" fmla="*/ 1047362 w 1377145"/>
                  <a:gd name="connsiteY74" fmla="*/ 59960 h 3792511"/>
                  <a:gd name="connsiteX75" fmla="*/ 1002391 w 1377145"/>
                  <a:gd name="connsiteY75" fmla="*/ 29980 h 3792511"/>
                  <a:gd name="connsiteX76" fmla="*/ 882470 w 1377145"/>
                  <a:gd name="connsiteY76" fmla="*/ 0 h 3792511"/>
                  <a:gd name="connsiteX77" fmla="*/ 567676 w 1377145"/>
                  <a:gd name="connsiteY77" fmla="*/ 14990 h 3792511"/>
                  <a:gd name="connsiteX78" fmla="*/ 477735 w 1377145"/>
                  <a:gd name="connsiteY78" fmla="*/ 44970 h 3792511"/>
                  <a:gd name="connsiteX79" fmla="*/ 432765 w 1377145"/>
                  <a:gd name="connsiteY79" fmla="*/ 59960 h 3792511"/>
                  <a:gd name="connsiteX80" fmla="*/ 402785 w 1377145"/>
                  <a:gd name="connsiteY80" fmla="*/ 89941 h 3792511"/>
                  <a:gd name="connsiteX81" fmla="*/ 282863 w 1377145"/>
                  <a:gd name="connsiteY81" fmla="*/ 119921 h 3792511"/>
                  <a:gd name="connsiteX82" fmla="*/ 207913 w 1377145"/>
                  <a:gd name="connsiteY82" fmla="*/ 134911 h 3792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1377145" h="3792511">
                    <a:moveTo>
                      <a:pt x="282863" y="89941"/>
                    </a:moveTo>
                    <a:cubicBezTo>
                      <a:pt x="277866" y="104931"/>
                      <a:pt x="267873" y="119110"/>
                      <a:pt x="267873" y="134911"/>
                    </a:cubicBezTo>
                    <a:cubicBezTo>
                      <a:pt x="267873" y="288026"/>
                      <a:pt x="277396" y="326966"/>
                      <a:pt x="297854" y="449705"/>
                    </a:cubicBezTo>
                    <a:cubicBezTo>
                      <a:pt x="302851" y="509666"/>
                      <a:pt x="304892" y="569946"/>
                      <a:pt x="312844" y="629587"/>
                    </a:cubicBezTo>
                    <a:cubicBezTo>
                      <a:pt x="314932" y="645249"/>
                      <a:pt x="323493" y="659364"/>
                      <a:pt x="327834" y="674557"/>
                    </a:cubicBezTo>
                    <a:cubicBezTo>
                      <a:pt x="389393" y="890016"/>
                      <a:pt x="288978" y="570945"/>
                      <a:pt x="372804" y="794478"/>
                    </a:cubicBezTo>
                    <a:cubicBezTo>
                      <a:pt x="380038" y="813768"/>
                      <a:pt x="382135" y="834630"/>
                      <a:pt x="387795" y="854439"/>
                    </a:cubicBezTo>
                    <a:cubicBezTo>
                      <a:pt x="392136" y="869632"/>
                      <a:pt x="397788" y="884419"/>
                      <a:pt x="402785" y="899409"/>
                    </a:cubicBezTo>
                    <a:cubicBezTo>
                      <a:pt x="407782" y="944380"/>
                      <a:pt x="408901" y="989952"/>
                      <a:pt x="417775" y="1034321"/>
                    </a:cubicBezTo>
                    <a:cubicBezTo>
                      <a:pt x="423973" y="1065309"/>
                      <a:pt x="437762" y="1094282"/>
                      <a:pt x="447755" y="1124262"/>
                    </a:cubicBezTo>
                    <a:lnTo>
                      <a:pt x="462745" y="1169232"/>
                    </a:lnTo>
                    <a:cubicBezTo>
                      <a:pt x="468201" y="1207424"/>
                      <a:pt x="501433" y="1328320"/>
                      <a:pt x="447755" y="1364105"/>
                    </a:cubicBezTo>
                    <a:cubicBezTo>
                      <a:pt x="376491" y="1411614"/>
                      <a:pt x="419876" y="1388388"/>
                      <a:pt x="312844" y="1424065"/>
                    </a:cubicBezTo>
                    <a:lnTo>
                      <a:pt x="267873" y="1439055"/>
                    </a:lnTo>
                    <a:lnTo>
                      <a:pt x="222903" y="1454046"/>
                    </a:lnTo>
                    <a:cubicBezTo>
                      <a:pt x="212909" y="1464039"/>
                      <a:pt x="205563" y="1477706"/>
                      <a:pt x="192922" y="1484026"/>
                    </a:cubicBezTo>
                    <a:cubicBezTo>
                      <a:pt x="174495" y="1493239"/>
                      <a:pt x="152771" y="1493356"/>
                      <a:pt x="132962" y="1499016"/>
                    </a:cubicBezTo>
                    <a:cubicBezTo>
                      <a:pt x="117769" y="1503357"/>
                      <a:pt x="102981" y="1509009"/>
                      <a:pt x="87991" y="1514006"/>
                    </a:cubicBezTo>
                    <a:cubicBezTo>
                      <a:pt x="77998" y="1524000"/>
                      <a:pt x="64331" y="1531346"/>
                      <a:pt x="58011" y="1543987"/>
                    </a:cubicBezTo>
                    <a:cubicBezTo>
                      <a:pt x="48798" y="1562414"/>
                      <a:pt x="43021" y="1583345"/>
                      <a:pt x="43021" y="1603947"/>
                    </a:cubicBezTo>
                    <a:cubicBezTo>
                      <a:pt x="43021" y="1670396"/>
                      <a:pt x="54898" y="1735458"/>
                      <a:pt x="73001" y="1798819"/>
                    </a:cubicBezTo>
                    <a:cubicBezTo>
                      <a:pt x="77342" y="1814012"/>
                      <a:pt x="84563" y="1828365"/>
                      <a:pt x="87991" y="1843790"/>
                    </a:cubicBezTo>
                    <a:cubicBezTo>
                      <a:pt x="94584" y="1873460"/>
                      <a:pt x="95609" y="1904245"/>
                      <a:pt x="102981" y="1933731"/>
                    </a:cubicBezTo>
                    <a:cubicBezTo>
                      <a:pt x="110646" y="1964390"/>
                      <a:pt x="122968" y="1993692"/>
                      <a:pt x="132962" y="2023672"/>
                    </a:cubicBezTo>
                    <a:lnTo>
                      <a:pt x="147952" y="2068642"/>
                    </a:lnTo>
                    <a:cubicBezTo>
                      <a:pt x="137959" y="2083632"/>
                      <a:pt x="126029" y="2097499"/>
                      <a:pt x="117972" y="2113613"/>
                    </a:cubicBezTo>
                    <a:cubicBezTo>
                      <a:pt x="110906" y="2127746"/>
                      <a:pt x="111111" y="2145034"/>
                      <a:pt x="102981" y="2158583"/>
                    </a:cubicBezTo>
                    <a:cubicBezTo>
                      <a:pt x="95710" y="2170702"/>
                      <a:pt x="82994" y="2178570"/>
                      <a:pt x="73001" y="2188564"/>
                    </a:cubicBezTo>
                    <a:cubicBezTo>
                      <a:pt x="68004" y="2203554"/>
                      <a:pt x="65077" y="2219401"/>
                      <a:pt x="58011" y="2233534"/>
                    </a:cubicBezTo>
                    <a:cubicBezTo>
                      <a:pt x="49954" y="2249648"/>
                      <a:pt x="35128" y="2261946"/>
                      <a:pt x="28031" y="2278505"/>
                    </a:cubicBezTo>
                    <a:cubicBezTo>
                      <a:pt x="19915" y="2297441"/>
                      <a:pt x="18037" y="2318478"/>
                      <a:pt x="13040" y="2338465"/>
                    </a:cubicBezTo>
                    <a:cubicBezTo>
                      <a:pt x="59918" y="2525968"/>
                      <a:pt x="0" y="2292819"/>
                      <a:pt x="43021" y="2443396"/>
                    </a:cubicBezTo>
                    <a:cubicBezTo>
                      <a:pt x="49425" y="2465811"/>
                      <a:pt x="61020" y="2524365"/>
                      <a:pt x="73001" y="2548327"/>
                    </a:cubicBezTo>
                    <a:cubicBezTo>
                      <a:pt x="81058" y="2564441"/>
                      <a:pt x="92988" y="2578308"/>
                      <a:pt x="102981" y="2593298"/>
                    </a:cubicBezTo>
                    <a:cubicBezTo>
                      <a:pt x="107978" y="2613285"/>
                      <a:pt x="112052" y="2633526"/>
                      <a:pt x="117972" y="2653259"/>
                    </a:cubicBezTo>
                    <a:cubicBezTo>
                      <a:pt x="127053" y="2683528"/>
                      <a:pt x="137959" y="2713220"/>
                      <a:pt x="147952" y="2743200"/>
                    </a:cubicBezTo>
                    <a:cubicBezTo>
                      <a:pt x="152949" y="2758190"/>
                      <a:pt x="159110" y="2772841"/>
                      <a:pt x="162942" y="2788170"/>
                    </a:cubicBezTo>
                    <a:cubicBezTo>
                      <a:pt x="167939" y="2808157"/>
                      <a:pt x="172272" y="2828322"/>
                      <a:pt x="177932" y="2848131"/>
                    </a:cubicBezTo>
                    <a:cubicBezTo>
                      <a:pt x="182273" y="2863324"/>
                      <a:pt x="189494" y="2877676"/>
                      <a:pt x="192922" y="2893101"/>
                    </a:cubicBezTo>
                    <a:cubicBezTo>
                      <a:pt x="199516" y="2922771"/>
                      <a:pt x="202916" y="2953062"/>
                      <a:pt x="207913" y="2983042"/>
                    </a:cubicBezTo>
                    <a:cubicBezTo>
                      <a:pt x="212910" y="3132944"/>
                      <a:pt x="213830" y="3283037"/>
                      <a:pt x="222903" y="3432747"/>
                    </a:cubicBezTo>
                    <a:cubicBezTo>
                      <a:pt x="225205" y="3470731"/>
                      <a:pt x="284043" y="3558452"/>
                      <a:pt x="297854" y="3567659"/>
                    </a:cubicBezTo>
                    <a:cubicBezTo>
                      <a:pt x="327834" y="3587646"/>
                      <a:pt x="362317" y="3602140"/>
                      <a:pt x="387795" y="3627619"/>
                    </a:cubicBezTo>
                    <a:cubicBezTo>
                      <a:pt x="428948" y="3668773"/>
                      <a:pt x="404367" y="3653131"/>
                      <a:pt x="462745" y="3672590"/>
                    </a:cubicBezTo>
                    <a:cubicBezTo>
                      <a:pt x="538715" y="3748558"/>
                      <a:pt x="440393" y="3659177"/>
                      <a:pt x="537696" y="3717560"/>
                    </a:cubicBezTo>
                    <a:cubicBezTo>
                      <a:pt x="549815" y="3724831"/>
                      <a:pt x="555035" y="3741221"/>
                      <a:pt x="567676" y="3747541"/>
                    </a:cubicBezTo>
                    <a:cubicBezTo>
                      <a:pt x="604170" y="3765788"/>
                      <a:pt x="674543" y="3781753"/>
                      <a:pt x="717578" y="3792511"/>
                    </a:cubicBezTo>
                    <a:cubicBezTo>
                      <a:pt x="772542" y="3787514"/>
                      <a:pt x="827834" y="3785326"/>
                      <a:pt x="882470" y="3777521"/>
                    </a:cubicBezTo>
                    <a:cubicBezTo>
                      <a:pt x="898112" y="3775286"/>
                      <a:pt x="912044" y="3766084"/>
                      <a:pt x="927440" y="3762531"/>
                    </a:cubicBezTo>
                    <a:cubicBezTo>
                      <a:pt x="1142458" y="3712911"/>
                      <a:pt x="1013613" y="3753793"/>
                      <a:pt x="1122313" y="3717560"/>
                    </a:cubicBezTo>
                    <a:cubicBezTo>
                      <a:pt x="1224013" y="3649761"/>
                      <a:pt x="1186776" y="3683079"/>
                      <a:pt x="1242234" y="3627619"/>
                    </a:cubicBezTo>
                    <a:cubicBezTo>
                      <a:pt x="1247231" y="3607632"/>
                      <a:pt x="1249109" y="3586595"/>
                      <a:pt x="1257224" y="3567659"/>
                    </a:cubicBezTo>
                    <a:cubicBezTo>
                      <a:pt x="1264321" y="3551100"/>
                      <a:pt x="1286604" y="3540694"/>
                      <a:pt x="1287204" y="3522688"/>
                    </a:cubicBezTo>
                    <a:cubicBezTo>
                      <a:pt x="1291702" y="3387759"/>
                      <a:pt x="1280635" y="3252695"/>
                      <a:pt x="1272214" y="3117954"/>
                    </a:cubicBezTo>
                    <a:cubicBezTo>
                      <a:pt x="1270625" y="3092525"/>
                      <a:pt x="1261413" y="3068135"/>
                      <a:pt x="1257224" y="3043003"/>
                    </a:cubicBezTo>
                    <a:cubicBezTo>
                      <a:pt x="1251416" y="3008152"/>
                      <a:pt x="1247606" y="2972993"/>
                      <a:pt x="1242234" y="2938072"/>
                    </a:cubicBezTo>
                    <a:cubicBezTo>
                      <a:pt x="1215320" y="2763128"/>
                      <a:pt x="1237278" y="2938439"/>
                      <a:pt x="1212254" y="2713219"/>
                    </a:cubicBezTo>
                    <a:cubicBezTo>
                      <a:pt x="1217251" y="2578308"/>
                      <a:pt x="1218264" y="2443190"/>
                      <a:pt x="1227244" y="2308485"/>
                    </a:cubicBezTo>
                    <a:cubicBezTo>
                      <a:pt x="1228295" y="2292719"/>
                      <a:pt x="1238806" y="2278939"/>
                      <a:pt x="1242234" y="2263514"/>
                    </a:cubicBezTo>
                    <a:cubicBezTo>
                      <a:pt x="1248827" y="2233844"/>
                      <a:pt x="1252227" y="2203553"/>
                      <a:pt x="1257224" y="2173573"/>
                    </a:cubicBezTo>
                    <a:cubicBezTo>
                      <a:pt x="1262221" y="2088629"/>
                      <a:pt x="1265148" y="2003538"/>
                      <a:pt x="1272214" y="1918741"/>
                    </a:cubicBezTo>
                    <a:cubicBezTo>
                      <a:pt x="1275148" y="1883531"/>
                      <a:pt x="1282821" y="1848869"/>
                      <a:pt x="1287204" y="1813809"/>
                    </a:cubicBezTo>
                    <a:cubicBezTo>
                      <a:pt x="1292816" y="1768911"/>
                      <a:pt x="1297198" y="1723868"/>
                      <a:pt x="1302195" y="1678898"/>
                    </a:cubicBezTo>
                    <a:cubicBezTo>
                      <a:pt x="1307192" y="1509009"/>
                      <a:pt x="1308011" y="1338946"/>
                      <a:pt x="1317185" y="1169232"/>
                    </a:cubicBezTo>
                    <a:cubicBezTo>
                      <a:pt x="1318038" y="1153454"/>
                      <a:pt x="1327834" y="1139455"/>
                      <a:pt x="1332175" y="1124262"/>
                    </a:cubicBezTo>
                    <a:cubicBezTo>
                      <a:pt x="1337835" y="1104453"/>
                      <a:pt x="1341505" y="1084110"/>
                      <a:pt x="1347165" y="1064301"/>
                    </a:cubicBezTo>
                    <a:cubicBezTo>
                      <a:pt x="1351506" y="1049108"/>
                      <a:pt x="1358323" y="1034660"/>
                      <a:pt x="1362155" y="1019331"/>
                    </a:cubicBezTo>
                    <a:cubicBezTo>
                      <a:pt x="1368334" y="994613"/>
                      <a:pt x="1372148" y="969364"/>
                      <a:pt x="1377145" y="944380"/>
                    </a:cubicBezTo>
                    <a:cubicBezTo>
                      <a:pt x="1372148" y="824459"/>
                      <a:pt x="1370706" y="704336"/>
                      <a:pt x="1362155" y="584616"/>
                    </a:cubicBezTo>
                    <a:cubicBezTo>
                      <a:pt x="1359385" y="545836"/>
                      <a:pt x="1323179" y="464682"/>
                      <a:pt x="1317185" y="434714"/>
                    </a:cubicBezTo>
                    <a:cubicBezTo>
                      <a:pt x="1312188" y="409731"/>
                      <a:pt x="1312738" y="382958"/>
                      <a:pt x="1302195" y="359764"/>
                    </a:cubicBezTo>
                    <a:cubicBezTo>
                      <a:pt x="1273946" y="297617"/>
                      <a:pt x="1252199" y="279788"/>
                      <a:pt x="1212254" y="239842"/>
                    </a:cubicBezTo>
                    <a:cubicBezTo>
                      <a:pt x="1186220" y="161746"/>
                      <a:pt x="1214315" y="223682"/>
                      <a:pt x="1167283" y="164891"/>
                    </a:cubicBezTo>
                    <a:cubicBezTo>
                      <a:pt x="1156029" y="150823"/>
                      <a:pt x="1150861" y="131784"/>
                      <a:pt x="1137303" y="119921"/>
                    </a:cubicBezTo>
                    <a:cubicBezTo>
                      <a:pt x="1110186" y="96194"/>
                      <a:pt x="1077342" y="79947"/>
                      <a:pt x="1047362" y="59960"/>
                    </a:cubicBezTo>
                    <a:cubicBezTo>
                      <a:pt x="1032372" y="49967"/>
                      <a:pt x="1019482" y="35677"/>
                      <a:pt x="1002391" y="29980"/>
                    </a:cubicBezTo>
                    <a:cubicBezTo>
                      <a:pt x="933250" y="6933"/>
                      <a:pt x="972915" y="18089"/>
                      <a:pt x="882470" y="0"/>
                    </a:cubicBezTo>
                    <a:cubicBezTo>
                      <a:pt x="777539" y="4997"/>
                      <a:pt x="672084" y="3389"/>
                      <a:pt x="567676" y="14990"/>
                    </a:cubicBezTo>
                    <a:cubicBezTo>
                      <a:pt x="536267" y="18480"/>
                      <a:pt x="507715" y="34977"/>
                      <a:pt x="477735" y="44970"/>
                    </a:cubicBezTo>
                    <a:lnTo>
                      <a:pt x="432765" y="59960"/>
                    </a:lnTo>
                    <a:cubicBezTo>
                      <a:pt x="422772" y="69954"/>
                      <a:pt x="414904" y="82670"/>
                      <a:pt x="402785" y="89941"/>
                    </a:cubicBezTo>
                    <a:cubicBezTo>
                      <a:pt x="379151" y="104122"/>
                      <a:pt x="299930" y="116128"/>
                      <a:pt x="282863" y="119921"/>
                    </a:cubicBezTo>
                    <a:cubicBezTo>
                      <a:pt x="209954" y="136123"/>
                      <a:pt x="245470" y="134911"/>
                      <a:pt x="207913" y="134911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20"/>
              <p:cNvSpPr/>
              <p:nvPr/>
            </p:nvSpPr>
            <p:spPr>
              <a:xfrm>
                <a:off x="2029871" y="2838899"/>
                <a:ext cx="2612873" cy="3846714"/>
              </a:xfrm>
              <a:custGeom>
                <a:avLst/>
                <a:gdLst>
                  <a:gd name="connsiteX0" fmla="*/ 2092424 w 2612873"/>
                  <a:gd name="connsiteY0" fmla="*/ 39212 h 3846714"/>
                  <a:gd name="connsiteX1" fmla="*/ 2272306 w 2612873"/>
                  <a:gd name="connsiteY1" fmla="*/ 24222 h 3846714"/>
                  <a:gd name="connsiteX2" fmla="*/ 2317277 w 2612873"/>
                  <a:gd name="connsiteY2" fmla="*/ 39212 h 3846714"/>
                  <a:gd name="connsiteX3" fmla="*/ 2362247 w 2612873"/>
                  <a:gd name="connsiteY3" fmla="*/ 69193 h 3846714"/>
                  <a:gd name="connsiteX4" fmla="*/ 2422208 w 2612873"/>
                  <a:gd name="connsiteY4" fmla="*/ 99173 h 3846714"/>
                  <a:gd name="connsiteX5" fmla="*/ 2467178 w 2612873"/>
                  <a:gd name="connsiteY5" fmla="*/ 144144 h 3846714"/>
                  <a:gd name="connsiteX6" fmla="*/ 2557119 w 2612873"/>
                  <a:gd name="connsiteY6" fmla="*/ 204104 h 3846714"/>
                  <a:gd name="connsiteX7" fmla="*/ 2587099 w 2612873"/>
                  <a:gd name="connsiteY7" fmla="*/ 249075 h 3846714"/>
                  <a:gd name="connsiteX8" fmla="*/ 2587099 w 2612873"/>
                  <a:gd name="connsiteY8" fmla="*/ 398976 h 3846714"/>
                  <a:gd name="connsiteX9" fmla="*/ 2557119 w 2612873"/>
                  <a:gd name="connsiteY9" fmla="*/ 443947 h 3846714"/>
                  <a:gd name="connsiteX10" fmla="*/ 2512149 w 2612873"/>
                  <a:gd name="connsiteY10" fmla="*/ 518898 h 3846714"/>
                  <a:gd name="connsiteX11" fmla="*/ 2377237 w 2612873"/>
                  <a:gd name="connsiteY11" fmla="*/ 578858 h 3846714"/>
                  <a:gd name="connsiteX12" fmla="*/ 2332267 w 2612873"/>
                  <a:gd name="connsiteY12" fmla="*/ 593849 h 3846714"/>
                  <a:gd name="connsiteX13" fmla="*/ 2182365 w 2612873"/>
                  <a:gd name="connsiteY13" fmla="*/ 578858 h 3846714"/>
                  <a:gd name="connsiteX14" fmla="*/ 1732660 w 2612873"/>
                  <a:gd name="connsiteY14" fmla="*/ 548878 h 3846714"/>
                  <a:gd name="connsiteX15" fmla="*/ 1522798 w 2612873"/>
                  <a:gd name="connsiteY15" fmla="*/ 578858 h 3846714"/>
                  <a:gd name="connsiteX16" fmla="*/ 1432857 w 2612873"/>
                  <a:gd name="connsiteY16" fmla="*/ 593849 h 3846714"/>
                  <a:gd name="connsiteX17" fmla="*/ 1342916 w 2612873"/>
                  <a:gd name="connsiteY17" fmla="*/ 623829 h 3846714"/>
                  <a:gd name="connsiteX18" fmla="*/ 1282955 w 2612873"/>
                  <a:gd name="connsiteY18" fmla="*/ 638819 h 3846714"/>
                  <a:gd name="connsiteX19" fmla="*/ 1237985 w 2612873"/>
                  <a:gd name="connsiteY19" fmla="*/ 668799 h 3846714"/>
                  <a:gd name="connsiteX20" fmla="*/ 1208004 w 2612873"/>
                  <a:gd name="connsiteY20" fmla="*/ 698780 h 3846714"/>
                  <a:gd name="connsiteX21" fmla="*/ 1163034 w 2612873"/>
                  <a:gd name="connsiteY21" fmla="*/ 713770 h 3846714"/>
                  <a:gd name="connsiteX22" fmla="*/ 1118063 w 2612873"/>
                  <a:gd name="connsiteY22" fmla="*/ 803711 h 3846714"/>
                  <a:gd name="connsiteX23" fmla="*/ 1088083 w 2612873"/>
                  <a:gd name="connsiteY23" fmla="*/ 848681 h 3846714"/>
                  <a:gd name="connsiteX24" fmla="*/ 1058103 w 2612873"/>
                  <a:gd name="connsiteY24" fmla="*/ 953612 h 3846714"/>
                  <a:gd name="connsiteX25" fmla="*/ 1043113 w 2612873"/>
                  <a:gd name="connsiteY25" fmla="*/ 998583 h 3846714"/>
                  <a:gd name="connsiteX26" fmla="*/ 1058103 w 2612873"/>
                  <a:gd name="connsiteY26" fmla="*/ 1163475 h 3846714"/>
                  <a:gd name="connsiteX27" fmla="*/ 1088083 w 2612873"/>
                  <a:gd name="connsiteY27" fmla="*/ 1208445 h 3846714"/>
                  <a:gd name="connsiteX28" fmla="*/ 1133054 w 2612873"/>
                  <a:gd name="connsiteY28" fmla="*/ 1283396 h 3846714"/>
                  <a:gd name="connsiteX29" fmla="*/ 1208004 w 2612873"/>
                  <a:gd name="connsiteY29" fmla="*/ 1418308 h 3846714"/>
                  <a:gd name="connsiteX30" fmla="*/ 1237985 w 2612873"/>
                  <a:gd name="connsiteY30" fmla="*/ 1463278 h 3846714"/>
                  <a:gd name="connsiteX31" fmla="*/ 1312936 w 2612873"/>
                  <a:gd name="connsiteY31" fmla="*/ 1538229 h 3846714"/>
                  <a:gd name="connsiteX32" fmla="*/ 1357906 w 2612873"/>
                  <a:gd name="connsiteY32" fmla="*/ 1583199 h 3846714"/>
                  <a:gd name="connsiteX33" fmla="*/ 1372896 w 2612873"/>
                  <a:gd name="connsiteY33" fmla="*/ 1628170 h 3846714"/>
                  <a:gd name="connsiteX34" fmla="*/ 1432857 w 2612873"/>
                  <a:gd name="connsiteY34" fmla="*/ 1703121 h 3846714"/>
                  <a:gd name="connsiteX35" fmla="*/ 1462837 w 2612873"/>
                  <a:gd name="connsiteY35" fmla="*/ 1793062 h 3846714"/>
                  <a:gd name="connsiteX36" fmla="*/ 1537788 w 2612873"/>
                  <a:gd name="connsiteY36" fmla="*/ 1927973 h 3846714"/>
                  <a:gd name="connsiteX37" fmla="*/ 1552778 w 2612873"/>
                  <a:gd name="connsiteY37" fmla="*/ 2002924 h 3846714"/>
                  <a:gd name="connsiteX38" fmla="*/ 1567768 w 2612873"/>
                  <a:gd name="connsiteY38" fmla="*/ 2047894 h 3846714"/>
                  <a:gd name="connsiteX39" fmla="*/ 1612739 w 2612873"/>
                  <a:gd name="connsiteY39" fmla="*/ 2197796 h 3846714"/>
                  <a:gd name="connsiteX40" fmla="*/ 1627729 w 2612873"/>
                  <a:gd name="connsiteY40" fmla="*/ 2242767 h 3846714"/>
                  <a:gd name="connsiteX41" fmla="*/ 1627729 w 2612873"/>
                  <a:gd name="connsiteY41" fmla="*/ 2512590 h 3846714"/>
                  <a:gd name="connsiteX42" fmla="*/ 1597749 w 2612873"/>
                  <a:gd name="connsiteY42" fmla="*/ 2602531 h 3846714"/>
                  <a:gd name="connsiteX43" fmla="*/ 1567768 w 2612873"/>
                  <a:gd name="connsiteY43" fmla="*/ 2632511 h 3846714"/>
                  <a:gd name="connsiteX44" fmla="*/ 1552778 w 2612873"/>
                  <a:gd name="connsiteY44" fmla="*/ 2707462 h 3846714"/>
                  <a:gd name="connsiteX45" fmla="*/ 1522798 w 2612873"/>
                  <a:gd name="connsiteY45" fmla="*/ 2842373 h 3846714"/>
                  <a:gd name="connsiteX46" fmla="*/ 1492818 w 2612873"/>
                  <a:gd name="connsiteY46" fmla="*/ 2992275 h 3846714"/>
                  <a:gd name="connsiteX47" fmla="*/ 1507808 w 2612873"/>
                  <a:gd name="connsiteY47" fmla="*/ 3232117 h 3846714"/>
                  <a:gd name="connsiteX48" fmla="*/ 1522798 w 2612873"/>
                  <a:gd name="connsiteY48" fmla="*/ 3292078 h 3846714"/>
                  <a:gd name="connsiteX49" fmla="*/ 1552778 w 2612873"/>
                  <a:gd name="connsiteY49" fmla="*/ 3337049 h 3846714"/>
                  <a:gd name="connsiteX50" fmla="*/ 1537788 w 2612873"/>
                  <a:gd name="connsiteY50" fmla="*/ 3426990 h 3846714"/>
                  <a:gd name="connsiteX51" fmla="*/ 1522798 w 2612873"/>
                  <a:gd name="connsiteY51" fmla="*/ 3486950 h 3846714"/>
                  <a:gd name="connsiteX52" fmla="*/ 1507808 w 2612873"/>
                  <a:gd name="connsiteY52" fmla="*/ 3726793 h 3846714"/>
                  <a:gd name="connsiteX53" fmla="*/ 1492818 w 2612873"/>
                  <a:gd name="connsiteY53" fmla="*/ 3786753 h 3846714"/>
                  <a:gd name="connsiteX54" fmla="*/ 1402877 w 2612873"/>
                  <a:gd name="connsiteY54" fmla="*/ 3816734 h 3846714"/>
                  <a:gd name="connsiteX55" fmla="*/ 1297945 w 2612873"/>
                  <a:gd name="connsiteY55" fmla="*/ 3846714 h 3846714"/>
                  <a:gd name="connsiteX56" fmla="*/ 938181 w 2612873"/>
                  <a:gd name="connsiteY56" fmla="*/ 3831724 h 3846714"/>
                  <a:gd name="connsiteX57" fmla="*/ 878221 w 2612873"/>
                  <a:gd name="connsiteY57" fmla="*/ 3816734 h 3846714"/>
                  <a:gd name="connsiteX58" fmla="*/ 758299 w 2612873"/>
                  <a:gd name="connsiteY58" fmla="*/ 3801744 h 3846714"/>
                  <a:gd name="connsiteX59" fmla="*/ 548437 w 2612873"/>
                  <a:gd name="connsiteY59" fmla="*/ 3771763 h 3846714"/>
                  <a:gd name="connsiteX60" fmla="*/ 98732 w 2612873"/>
                  <a:gd name="connsiteY60" fmla="*/ 3756773 h 3846714"/>
                  <a:gd name="connsiteX61" fmla="*/ 83742 w 2612873"/>
                  <a:gd name="connsiteY61" fmla="*/ 3696812 h 3846714"/>
                  <a:gd name="connsiteX62" fmla="*/ 68752 w 2612873"/>
                  <a:gd name="connsiteY62" fmla="*/ 3651842 h 3846714"/>
                  <a:gd name="connsiteX63" fmla="*/ 38772 w 2612873"/>
                  <a:gd name="connsiteY63" fmla="*/ 3531921 h 3846714"/>
                  <a:gd name="connsiteX64" fmla="*/ 38772 w 2612873"/>
                  <a:gd name="connsiteY64" fmla="*/ 3067226 h 3846714"/>
                  <a:gd name="connsiteX65" fmla="*/ 23781 w 2612873"/>
                  <a:gd name="connsiteY65" fmla="*/ 2737442 h 3846714"/>
                  <a:gd name="connsiteX66" fmla="*/ 38772 w 2612873"/>
                  <a:gd name="connsiteY66" fmla="*/ 2362688 h 3846714"/>
                  <a:gd name="connsiteX67" fmla="*/ 53762 w 2612873"/>
                  <a:gd name="connsiteY67" fmla="*/ 2287737 h 3846714"/>
                  <a:gd name="connsiteX68" fmla="*/ 68752 w 2612873"/>
                  <a:gd name="connsiteY68" fmla="*/ 2062885 h 3846714"/>
                  <a:gd name="connsiteX69" fmla="*/ 83742 w 2612873"/>
                  <a:gd name="connsiteY69" fmla="*/ 2017914 h 3846714"/>
                  <a:gd name="connsiteX70" fmla="*/ 98732 w 2612873"/>
                  <a:gd name="connsiteY70" fmla="*/ 1942963 h 3846714"/>
                  <a:gd name="connsiteX71" fmla="*/ 113722 w 2612873"/>
                  <a:gd name="connsiteY71" fmla="*/ 1688131 h 3846714"/>
                  <a:gd name="connsiteX72" fmla="*/ 128713 w 2612873"/>
                  <a:gd name="connsiteY72" fmla="*/ 1613180 h 3846714"/>
                  <a:gd name="connsiteX73" fmla="*/ 158693 w 2612873"/>
                  <a:gd name="connsiteY73" fmla="*/ 1478268 h 3846714"/>
                  <a:gd name="connsiteX74" fmla="*/ 173683 w 2612873"/>
                  <a:gd name="connsiteY74" fmla="*/ 1358347 h 3846714"/>
                  <a:gd name="connsiteX75" fmla="*/ 188673 w 2612873"/>
                  <a:gd name="connsiteY75" fmla="*/ 1313376 h 3846714"/>
                  <a:gd name="connsiteX76" fmla="*/ 203663 w 2612873"/>
                  <a:gd name="connsiteY76" fmla="*/ 1223435 h 3846714"/>
                  <a:gd name="connsiteX77" fmla="*/ 233644 w 2612873"/>
                  <a:gd name="connsiteY77" fmla="*/ 998583 h 3846714"/>
                  <a:gd name="connsiteX78" fmla="*/ 248634 w 2612873"/>
                  <a:gd name="connsiteY78" fmla="*/ 743750 h 3846714"/>
                  <a:gd name="connsiteX79" fmla="*/ 263624 w 2612873"/>
                  <a:gd name="connsiteY79" fmla="*/ 698780 h 3846714"/>
                  <a:gd name="connsiteX80" fmla="*/ 278614 w 2612873"/>
                  <a:gd name="connsiteY80" fmla="*/ 593849 h 3846714"/>
                  <a:gd name="connsiteX81" fmla="*/ 293604 w 2612873"/>
                  <a:gd name="connsiteY81" fmla="*/ 548878 h 3846714"/>
                  <a:gd name="connsiteX82" fmla="*/ 308595 w 2612873"/>
                  <a:gd name="connsiteY82" fmla="*/ 488917 h 3846714"/>
                  <a:gd name="connsiteX83" fmla="*/ 338575 w 2612873"/>
                  <a:gd name="connsiteY83" fmla="*/ 398976 h 3846714"/>
                  <a:gd name="connsiteX84" fmla="*/ 383545 w 2612873"/>
                  <a:gd name="connsiteY84" fmla="*/ 309035 h 3846714"/>
                  <a:gd name="connsiteX85" fmla="*/ 503467 w 2612873"/>
                  <a:gd name="connsiteY85" fmla="*/ 219094 h 3846714"/>
                  <a:gd name="connsiteX86" fmla="*/ 593408 w 2612873"/>
                  <a:gd name="connsiteY86" fmla="*/ 174124 h 3846714"/>
                  <a:gd name="connsiteX87" fmla="*/ 713329 w 2612873"/>
                  <a:gd name="connsiteY87" fmla="*/ 129153 h 3846714"/>
                  <a:gd name="connsiteX88" fmla="*/ 1178024 w 2612873"/>
                  <a:gd name="connsiteY88" fmla="*/ 84183 h 3846714"/>
                  <a:gd name="connsiteX89" fmla="*/ 1222995 w 2612873"/>
                  <a:gd name="connsiteY89" fmla="*/ 69193 h 3846714"/>
                  <a:gd name="connsiteX90" fmla="*/ 1462837 w 2612873"/>
                  <a:gd name="connsiteY90" fmla="*/ 99173 h 3846714"/>
                  <a:gd name="connsiteX91" fmla="*/ 1567768 w 2612873"/>
                  <a:gd name="connsiteY91" fmla="*/ 114163 h 3846714"/>
                  <a:gd name="connsiteX92" fmla="*/ 1612739 w 2612873"/>
                  <a:gd name="connsiteY92" fmla="*/ 129153 h 3846714"/>
                  <a:gd name="connsiteX93" fmla="*/ 1672699 w 2612873"/>
                  <a:gd name="connsiteY93" fmla="*/ 144144 h 3846714"/>
                  <a:gd name="connsiteX94" fmla="*/ 1762640 w 2612873"/>
                  <a:gd name="connsiteY94" fmla="*/ 174124 h 3846714"/>
                  <a:gd name="connsiteX95" fmla="*/ 1777631 w 2612873"/>
                  <a:gd name="connsiteY95" fmla="*/ 324026 h 3846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2612873" h="3846714">
                    <a:moveTo>
                      <a:pt x="2092424" y="39212"/>
                    </a:moveTo>
                    <a:cubicBezTo>
                      <a:pt x="2198607" y="3818"/>
                      <a:pt x="2163304" y="0"/>
                      <a:pt x="2272306" y="24222"/>
                    </a:cubicBezTo>
                    <a:cubicBezTo>
                      <a:pt x="2287731" y="27650"/>
                      <a:pt x="2302287" y="34215"/>
                      <a:pt x="2317277" y="39212"/>
                    </a:cubicBezTo>
                    <a:cubicBezTo>
                      <a:pt x="2332267" y="49206"/>
                      <a:pt x="2346605" y="60255"/>
                      <a:pt x="2362247" y="69193"/>
                    </a:cubicBezTo>
                    <a:cubicBezTo>
                      <a:pt x="2381649" y="80280"/>
                      <a:pt x="2404024" y="86185"/>
                      <a:pt x="2422208" y="99173"/>
                    </a:cubicBezTo>
                    <a:cubicBezTo>
                      <a:pt x="2439459" y="111495"/>
                      <a:pt x="2450444" y="131129"/>
                      <a:pt x="2467178" y="144144"/>
                    </a:cubicBezTo>
                    <a:cubicBezTo>
                      <a:pt x="2495620" y="166265"/>
                      <a:pt x="2557119" y="204104"/>
                      <a:pt x="2557119" y="204104"/>
                    </a:cubicBezTo>
                    <a:cubicBezTo>
                      <a:pt x="2567112" y="219094"/>
                      <a:pt x="2579042" y="232961"/>
                      <a:pt x="2587099" y="249075"/>
                    </a:cubicBezTo>
                    <a:cubicBezTo>
                      <a:pt x="2612873" y="300622"/>
                      <a:pt x="2605198" y="338646"/>
                      <a:pt x="2587099" y="398976"/>
                    </a:cubicBezTo>
                    <a:cubicBezTo>
                      <a:pt x="2581922" y="416232"/>
                      <a:pt x="2565176" y="427833"/>
                      <a:pt x="2557119" y="443947"/>
                    </a:cubicBezTo>
                    <a:cubicBezTo>
                      <a:pt x="2529114" y="499958"/>
                      <a:pt x="2560946" y="479861"/>
                      <a:pt x="2512149" y="518898"/>
                    </a:cubicBezTo>
                    <a:cubicBezTo>
                      <a:pt x="2461247" y="559620"/>
                      <a:pt x="2448550" y="555087"/>
                      <a:pt x="2377237" y="578858"/>
                    </a:cubicBezTo>
                    <a:lnTo>
                      <a:pt x="2332267" y="593849"/>
                    </a:lnTo>
                    <a:cubicBezTo>
                      <a:pt x="2282300" y="588852"/>
                      <a:pt x="2232504" y="581644"/>
                      <a:pt x="2182365" y="578858"/>
                    </a:cubicBezTo>
                    <a:cubicBezTo>
                      <a:pt x="1735957" y="554057"/>
                      <a:pt x="1924467" y="596829"/>
                      <a:pt x="1732660" y="548878"/>
                    </a:cubicBezTo>
                    <a:cubicBezTo>
                      <a:pt x="1517961" y="572733"/>
                      <a:pt x="1672787" y="551587"/>
                      <a:pt x="1522798" y="578858"/>
                    </a:cubicBezTo>
                    <a:cubicBezTo>
                      <a:pt x="1492894" y="584295"/>
                      <a:pt x="1462343" y="586477"/>
                      <a:pt x="1432857" y="593849"/>
                    </a:cubicBezTo>
                    <a:cubicBezTo>
                      <a:pt x="1402199" y="601514"/>
                      <a:pt x="1373574" y="616165"/>
                      <a:pt x="1342916" y="623829"/>
                    </a:cubicBezTo>
                    <a:lnTo>
                      <a:pt x="1282955" y="638819"/>
                    </a:lnTo>
                    <a:cubicBezTo>
                      <a:pt x="1267965" y="648812"/>
                      <a:pt x="1252053" y="657545"/>
                      <a:pt x="1237985" y="668799"/>
                    </a:cubicBezTo>
                    <a:cubicBezTo>
                      <a:pt x="1226949" y="677628"/>
                      <a:pt x="1220123" y="691508"/>
                      <a:pt x="1208004" y="698780"/>
                    </a:cubicBezTo>
                    <a:cubicBezTo>
                      <a:pt x="1194455" y="706910"/>
                      <a:pt x="1178024" y="708773"/>
                      <a:pt x="1163034" y="713770"/>
                    </a:cubicBezTo>
                    <a:cubicBezTo>
                      <a:pt x="1077117" y="842646"/>
                      <a:pt x="1180125" y="679588"/>
                      <a:pt x="1118063" y="803711"/>
                    </a:cubicBezTo>
                    <a:cubicBezTo>
                      <a:pt x="1110006" y="819825"/>
                      <a:pt x="1098076" y="833691"/>
                      <a:pt x="1088083" y="848681"/>
                    </a:cubicBezTo>
                    <a:cubicBezTo>
                      <a:pt x="1052142" y="956507"/>
                      <a:pt x="1095748" y="821854"/>
                      <a:pt x="1058103" y="953612"/>
                    </a:cubicBezTo>
                    <a:cubicBezTo>
                      <a:pt x="1053762" y="968805"/>
                      <a:pt x="1048110" y="983593"/>
                      <a:pt x="1043113" y="998583"/>
                    </a:cubicBezTo>
                    <a:cubicBezTo>
                      <a:pt x="1048110" y="1053547"/>
                      <a:pt x="1046539" y="1109509"/>
                      <a:pt x="1058103" y="1163475"/>
                    </a:cubicBezTo>
                    <a:cubicBezTo>
                      <a:pt x="1061878" y="1181091"/>
                      <a:pt x="1080026" y="1192331"/>
                      <a:pt x="1088083" y="1208445"/>
                    </a:cubicBezTo>
                    <a:cubicBezTo>
                      <a:pt x="1127001" y="1286282"/>
                      <a:pt x="1074495" y="1224839"/>
                      <a:pt x="1133054" y="1283396"/>
                    </a:cubicBezTo>
                    <a:cubicBezTo>
                      <a:pt x="1159438" y="1362548"/>
                      <a:pt x="1139280" y="1315223"/>
                      <a:pt x="1208004" y="1418308"/>
                    </a:cubicBezTo>
                    <a:cubicBezTo>
                      <a:pt x="1217997" y="1433298"/>
                      <a:pt x="1225246" y="1450539"/>
                      <a:pt x="1237985" y="1463278"/>
                    </a:cubicBezTo>
                    <a:lnTo>
                      <a:pt x="1312936" y="1538229"/>
                    </a:lnTo>
                    <a:lnTo>
                      <a:pt x="1357906" y="1583199"/>
                    </a:lnTo>
                    <a:cubicBezTo>
                      <a:pt x="1362903" y="1598189"/>
                      <a:pt x="1364766" y="1614621"/>
                      <a:pt x="1372896" y="1628170"/>
                    </a:cubicBezTo>
                    <a:cubicBezTo>
                      <a:pt x="1426296" y="1717169"/>
                      <a:pt x="1381424" y="1587395"/>
                      <a:pt x="1432857" y="1703121"/>
                    </a:cubicBezTo>
                    <a:cubicBezTo>
                      <a:pt x="1445692" y="1731999"/>
                      <a:pt x="1445307" y="1766768"/>
                      <a:pt x="1462837" y="1793062"/>
                    </a:cubicBezTo>
                    <a:cubicBezTo>
                      <a:pt x="1507496" y="1860050"/>
                      <a:pt x="1521958" y="1864651"/>
                      <a:pt x="1537788" y="1927973"/>
                    </a:cubicBezTo>
                    <a:cubicBezTo>
                      <a:pt x="1543967" y="1952691"/>
                      <a:pt x="1546599" y="1978206"/>
                      <a:pt x="1552778" y="2002924"/>
                    </a:cubicBezTo>
                    <a:cubicBezTo>
                      <a:pt x="1556610" y="2018253"/>
                      <a:pt x="1563427" y="2032701"/>
                      <a:pt x="1567768" y="2047894"/>
                    </a:cubicBezTo>
                    <a:cubicBezTo>
                      <a:pt x="1613081" y="2206486"/>
                      <a:pt x="1541490" y="1984046"/>
                      <a:pt x="1612739" y="2197796"/>
                    </a:cubicBezTo>
                    <a:lnTo>
                      <a:pt x="1627729" y="2242767"/>
                    </a:lnTo>
                    <a:cubicBezTo>
                      <a:pt x="1638993" y="2389201"/>
                      <a:pt x="1657717" y="2402633"/>
                      <a:pt x="1627729" y="2512590"/>
                    </a:cubicBezTo>
                    <a:cubicBezTo>
                      <a:pt x="1619414" y="2543079"/>
                      <a:pt x="1620095" y="2580185"/>
                      <a:pt x="1597749" y="2602531"/>
                    </a:cubicBezTo>
                    <a:lnTo>
                      <a:pt x="1567768" y="2632511"/>
                    </a:lnTo>
                    <a:cubicBezTo>
                      <a:pt x="1562771" y="2657495"/>
                      <a:pt x="1558305" y="2682590"/>
                      <a:pt x="1552778" y="2707462"/>
                    </a:cubicBezTo>
                    <a:cubicBezTo>
                      <a:pt x="1528717" y="2815737"/>
                      <a:pt x="1545404" y="2718038"/>
                      <a:pt x="1522798" y="2842373"/>
                    </a:cubicBezTo>
                    <a:cubicBezTo>
                      <a:pt x="1498295" y="2977139"/>
                      <a:pt x="1519332" y="2886219"/>
                      <a:pt x="1492818" y="2992275"/>
                    </a:cubicBezTo>
                    <a:cubicBezTo>
                      <a:pt x="1497815" y="3072222"/>
                      <a:pt x="1499838" y="3152411"/>
                      <a:pt x="1507808" y="3232117"/>
                    </a:cubicBezTo>
                    <a:cubicBezTo>
                      <a:pt x="1509858" y="3252617"/>
                      <a:pt x="1514683" y="3273142"/>
                      <a:pt x="1522798" y="3292078"/>
                    </a:cubicBezTo>
                    <a:cubicBezTo>
                      <a:pt x="1529895" y="3308637"/>
                      <a:pt x="1542785" y="3322059"/>
                      <a:pt x="1552778" y="3337049"/>
                    </a:cubicBezTo>
                    <a:cubicBezTo>
                      <a:pt x="1547781" y="3367029"/>
                      <a:pt x="1543749" y="3397186"/>
                      <a:pt x="1537788" y="3426990"/>
                    </a:cubicBezTo>
                    <a:cubicBezTo>
                      <a:pt x="1533748" y="3447192"/>
                      <a:pt x="1524848" y="3466450"/>
                      <a:pt x="1522798" y="3486950"/>
                    </a:cubicBezTo>
                    <a:cubicBezTo>
                      <a:pt x="1514827" y="3566656"/>
                      <a:pt x="1515779" y="3647087"/>
                      <a:pt x="1507808" y="3726793"/>
                    </a:cubicBezTo>
                    <a:cubicBezTo>
                      <a:pt x="1505758" y="3747293"/>
                      <a:pt x="1508460" y="3773346"/>
                      <a:pt x="1492818" y="3786753"/>
                    </a:cubicBezTo>
                    <a:cubicBezTo>
                      <a:pt x="1468824" y="3807319"/>
                      <a:pt x="1432857" y="3806740"/>
                      <a:pt x="1402877" y="3816734"/>
                    </a:cubicBezTo>
                    <a:cubicBezTo>
                      <a:pt x="1338369" y="3838237"/>
                      <a:pt x="1373225" y="3827894"/>
                      <a:pt x="1297945" y="3846714"/>
                    </a:cubicBezTo>
                    <a:cubicBezTo>
                      <a:pt x="1178024" y="3841717"/>
                      <a:pt x="1057901" y="3840275"/>
                      <a:pt x="938181" y="3831724"/>
                    </a:cubicBezTo>
                    <a:cubicBezTo>
                      <a:pt x="917632" y="3830256"/>
                      <a:pt x="898542" y="3820121"/>
                      <a:pt x="878221" y="3816734"/>
                    </a:cubicBezTo>
                    <a:cubicBezTo>
                      <a:pt x="838484" y="3810111"/>
                      <a:pt x="798215" y="3807187"/>
                      <a:pt x="758299" y="3801744"/>
                    </a:cubicBezTo>
                    <a:lnTo>
                      <a:pt x="548437" y="3771763"/>
                    </a:lnTo>
                    <a:cubicBezTo>
                      <a:pt x="445013" y="3777509"/>
                      <a:pt x="214221" y="3810076"/>
                      <a:pt x="98732" y="3756773"/>
                    </a:cubicBezTo>
                    <a:cubicBezTo>
                      <a:pt x="80026" y="3748140"/>
                      <a:pt x="89402" y="3716621"/>
                      <a:pt x="83742" y="3696812"/>
                    </a:cubicBezTo>
                    <a:cubicBezTo>
                      <a:pt x="79401" y="3681619"/>
                      <a:pt x="72584" y="3667171"/>
                      <a:pt x="68752" y="3651842"/>
                    </a:cubicBezTo>
                    <a:lnTo>
                      <a:pt x="38772" y="3531921"/>
                    </a:lnTo>
                    <a:cubicBezTo>
                      <a:pt x="0" y="2950374"/>
                      <a:pt x="38772" y="3677178"/>
                      <a:pt x="38772" y="3067226"/>
                    </a:cubicBezTo>
                    <a:cubicBezTo>
                      <a:pt x="38772" y="2957184"/>
                      <a:pt x="28778" y="2847370"/>
                      <a:pt x="23781" y="2737442"/>
                    </a:cubicBezTo>
                    <a:cubicBezTo>
                      <a:pt x="28778" y="2612524"/>
                      <a:pt x="30456" y="2487429"/>
                      <a:pt x="38772" y="2362688"/>
                    </a:cubicBezTo>
                    <a:cubicBezTo>
                      <a:pt x="40467" y="2337266"/>
                      <a:pt x="51227" y="2313089"/>
                      <a:pt x="53762" y="2287737"/>
                    </a:cubicBezTo>
                    <a:cubicBezTo>
                      <a:pt x="61236" y="2212993"/>
                      <a:pt x="60457" y="2137543"/>
                      <a:pt x="68752" y="2062885"/>
                    </a:cubicBezTo>
                    <a:cubicBezTo>
                      <a:pt x="70497" y="2047180"/>
                      <a:pt x="79910" y="2033243"/>
                      <a:pt x="83742" y="2017914"/>
                    </a:cubicBezTo>
                    <a:cubicBezTo>
                      <a:pt x="89921" y="1993196"/>
                      <a:pt x="93735" y="1967947"/>
                      <a:pt x="98732" y="1942963"/>
                    </a:cubicBezTo>
                    <a:cubicBezTo>
                      <a:pt x="103729" y="1858019"/>
                      <a:pt x="106018" y="1772872"/>
                      <a:pt x="113722" y="1688131"/>
                    </a:cubicBezTo>
                    <a:cubicBezTo>
                      <a:pt x="116029" y="1662757"/>
                      <a:pt x="123186" y="1638052"/>
                      <a:pt x="128713" y="1613180"/>
                    </a:cubicBezTo>
                    <a:cubicBezTo>
                      <a:pt x="143632" y="1546044"/>
                      <a:pt x="147392" y="1551726"/>
                      <a:pt x="158693" y="1478268"/>
                    </a:cubicBezTo>
                    <a:cubicBezTo>
                      <a:pt x="164819" y="1438452"/>
                      <a:pt x="166477" y="1397982"/>
                      <a:pt x="173683" y="1358347"/>
                    </a:cubicBezTo>
                    <a:cubicBezTo>
                      <a:pt x="176510" y="1342801"/>
                      <a:pt x="185245" y="1328801"/>
                      <a:pt x="188673" y="1313376"/>
                    </a:cubicBezTo>
                    <a:cubicBezTo>
                      <a:pt x="195266" y="1283706"/>
                      <a:pt x="199041" y="1253475"/>
                      <a:pt x="203663" y="1223435"/>
                    </a:cubicBezTo>
                    <a:cubicBezTo>
                      <a:pt x="217460" y="1133758"/>
                      <a:pt x="222129" y="1090701"/>
                      <a:pt x="233644" y="998583"/>
                    </a:cubicBezTo>
                    <a:cubicBezTo>
                      <a:pt x="238641" y="913639"/>
                      <a:pt x="240167" y="828419"/>
                      <a:pt x="248634" y="743750"/>
                    </a:cubicBezTo>
                    <a:cubicBezTo>
                      <a:pt x="250206" y="728028"/>
                      <a:pt x="260525" y="714274"/>
                      <a:pt x="263624" y="698780"/>
                    </a:cubicBezTo>
                    <a:cubicBezTo>
                      <a:pt x="270553" y="664134"/>
                      <a:pt x="271685" y="628495"/>
                      <a:pt x="278614" y="593849"/>
                    </a:cubicBezTo>
                    <a:cubicBezTo>
                      <a:pt x="281713" y="578355"/>
                      <a:pt x="289263" y="564071"/>
                      <a:pt x="293604" y="548878"/>
                    </a:cubicBezTo>
                    <a:cubicBezTo>
                      <a:pt x="299264" y="529069"/>
                      <a:pt x="302675" y="508650"/>
                      <a:pt x="308595" y="488917"/>
                    </a:cubicBezTo>
                    <a:cubicBezTo>
                      <a:pt x="317676" y="458648"/>
                      <a:pt x="328582" y="428956"/>
                      <a:pt x="338575" y="398976"/>
                    </a:cubicBezTo>
                    <a:cubicBezTo>
                      <a:pt x="354407" y="351480"/>
                      <a:pt x="350336" y="350546"/>
                      <a:pt x="383545" y="309035"/>
                    </a:cubicBezTo>
                    <a:cubicBezTo>
                      <a:pt x="415233" y="269425"/>
                      <a:pt x="462372" y="246490"/>
                      <a:pt x="503467" y="219094"/>
                    </a:cubicBezTo>
                    <a:cubicBezTo>
                      <a:pt x="561584" y="180349"/>
                      <a:pt x="531346" y="194811"/>
                      <a:pt x="593408" y="174124"/>
                    </a:cubicBezTo>
                    <a:cubicBezTo>
                      <a:pt x="671666" y="121952"/>
                      <a:pt x="603615" y="159075"/>
                      <a:pt x="713329" y="129153"/>
                    </a:cubicBezTo>
                    <a:cubicBezTo>
                      <a:pt x="976174" y="57467"/>
                      <a:pt x="556875" y="109029"/>
                      <a:pt x="1178024" y="84183"/>
                    </a:cubicBezTo>
                    <a:cubicBezTo>
                      <a:pt x="1193014" y="79186"/>
                      <a:pt x="1207194" y="69193"/>
                      <a:pt x="1222995" y="69193"/>
                    </a:cubicBezTo>
                    <a:cubicBezTo>
                      <a:pt x="1461153" y="69193"/>
                      <a:pt x="1331581" y="75308"/>
                      <a:pt x="1462837" y="99173"/>
                    </a:cubicBezTo>
                    <a:cubicBezTo>
                      <a:pt x="1497599" y="105493"/>
                      <a:pt x="1532791" y="109166"/>
                      <a:pt x="1567768" y="114163"/>
                    </a:cubicBezTo>
                    <a:cubicBezTo>
                      <a:pt x="1582758" y="119160"/>
                      <a:pt x="1597546" y="124812"/>
                      <a:pt x="1612739" y="129153"/>
                    </a:cubicBezTo>
                    <a:cubicBezTo>
                      <a:pt x="1632548" y="134813"/>
                      <a:pt x="1652966" y="138224"/>
                      <a:pt x="1672699" y="144144"/>
                    </a:cubicBezTo>
                    <a:cubicBezTo>
                      <a:pt x="1702968" y="153225"/>
                      <a:pt x="1762640" y="174124"/>
                      <a:pt x="1762640" y="174124"/>
                    </a:cubicBezTo>
                    <a:cubicBezTo>
                      <a:pt x="1788692" y="252276"/>
                      <a:pt x="1777631" y="203293"/>
                      <a:pt x="1777631" y="324026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711961" y="2743201"/>
            <a:ext cx="3200400" cy="3433702"/>
            <a:chOff x="1016761" y="2743201"/>
            <a:chExt cx="3200400" cy="3433702"/>
          </a:xfrm>
        </p:grpSpPr>
        <p:cxnSp>
          <p:nvCxnSpPr>
            <p:cNvPr id="27" name="Straight Arrow Connector 26"/>
            <p:cNvCxnSpPr/>
            <p:nvPr/>
          </p:nvCxnSpPr>
          <p:spPr>
            <a:xfrm rot="16200000" flipH="1">
              <a:off x="978662" y="3390900"/>
              <a:ext cx="1295399" cy="1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016761" y="4114800"/>
              <a:ext cx="320040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বৃতি</a:t>
              </a:r>
            </a:p>
            <a:p>
              <a:pPr algn="just"/>
              <a:r>
                <a:rPr lang="bn-BD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কাজঃ রোদ, বৃষ্টি ও পোকা-মাকড় থেকে রক্ষা করা।</a:t>
              </a:r>
              <a:endPara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057400" y="2785409"/>
            <a:ext cx="2971800" cy="3310591"/>
            <a:chOff x="457200" y="2743201"/>
            <a:chExt cx="2971800" cy="3310591"/>
          </a:xfrm>
        </p:grpSpPr>
        <p:cxnSp>
          <p:nvCxnSpPr>
            <p:cNvPr id="32" name="Straight Arrow Connector 31"/>
            <p:cNvCxnSpPr/>
            <p:nvPr/>
          </p:nvCxnSpPr>
          <p:spPr>
            <a:xfrm rot="16200000" flipH="1">
              <a:off x="419101" y="3390900"/>
              <a:ext cx="1295399" cy="1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457200" y="4114800"/>
              <a:ext cx="29718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দলমণ্ডল</a:t>
              </a:r>
            </a:p>
            <a:p>
              <a:pPr algn="just"/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কাজঃ পোকা-মাকড় ও পশুপাখিকে আকর্ষন করে পরাগায়ন নিশ্চিত করা</a:t>
              </a:r>
              <a:endParaRPr lang="en-US" sz="2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191000" y="2835296"/>
            <a:ext cx="2971800" cy="2879704"/>
            <a:chOff x="457200" y="2743201"/>
            <a:chExt cx="2971800" cy="2879704"/>
          </a:xfrm>
        </p:grpSpPr>
        <p:cxnSp>
          <p:nvCxnSpPr>
            <p:cNvPr id="35" name="Straight Arrow Connector 34"/>
            <p:cNvCxnSpPr/>
            <p:nvPr/>
          </p:nvCxnSpPr>
          <p:spPr>
            <a:xfrm rot="16200000" flipH="1">
              <a:off x="419101" y="3390900"/>
              <a:ext cx="1295399" cy="1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457200" y="4114800"/>
              <a:ext cx="297180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পুংস্তবক</a:t>
              </a:r>
            </a:p>
            <a:p>
              <a:pPr algn="just"/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কাজঃ এরা সরাসরি জনন কাজে অংশগ্রহণ করে।</a:t>
              </a:r>
              <a:endParaRPr lang="en-US" sz="2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638800" y="2861609"/>
            <a:ext cx="3505200" cy="3310591"/>
            <a:chOff x="457200" y="2743201"/>
            <a:chExt cx="2971800" cy="3310591"/>
          </a:xfrm>
        </p:grpSpPr>
        <p:cxnSp>
          <p:nvCxnSpPr>
            <p:cNvPr id="38" name="Straight Arrow Connector 37"/>
            <p:cNvCxnSpPr/>
            <p:nvPr/>
          </p:nvCxnSpPr>
          <p:spPr>
            <a:xfrm rot="16200000" flipH="1">
              <a:off x="419101" y="3390900"/>
              <a:ext cx="1295399" cy="1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457200" y="4114800"/>
              <a:ext cx="29718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স্ত্রীস্তবক বা গর্ভকেশর</a:t>
              </a:r>
            </a:p>
            <a:p>
              <a:pPr algn="just"/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কাজঃ এরা পুংস্তবকের মতো সরাসরি জনন কাজে অংশগ্রহণ করে।</a:t>
              </a:r>
              <a:endParaRPr lang="en-US" sz="2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791200" y="2819400"/>
            <a:ext cx="3200400" cy="2879704"/>
            <a:chOff x="5791200" y="2819400"/>
            <a:chExt cx="3200400" cy="2879704"/>
          </a:xfrm>
        </p:grpSpPr>
        <p:cxnSp>
          <p:nvCxnSpPr>
            <p:cNvPr id="42" name="Straight Arrow Connector 41"/>
            <p:cNvCxnSpPr/>
            <p:nvPr/>
          </p:nvCxnSpPr>
          <p:spPr>
            <a:xfrm rot="5400000">
              <a:off x="6934200" y="3124200"/>
              <a:ext cx="1447800" cy="83820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5791200" y="4190999"/>
              <a:ext cx="320040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পুষ্পমঞ্জুরী</a:t>
              </a:r>
            </a:p>
            <a:p>
              <a:pPr algn="just"/>
              <a:r>
                <a:rPr lang="bn-BD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কাজঃ ফুলকে দৃঢ়ভাবে ধরে রাখতে সাহায্য করে।</a:t>
              </a:r>
              <a:endParaRPr lang="en-US" sz="2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14300" y="4113074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পাঁচটি স্তবক থাকলে তাকে সম্পূর্ণ ফুল বলে। আর না থাকলে অসম্পূর্ণ ফুল।</a:t>
            </a:r>
            <a:endParaRPr lang="en-US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609600" y="609600"/>
            <a:ext cx="3429000" cy="1752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কাজঃ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514600"/>
            <a:ext cx="84582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49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বিভিন্ন ধরণের ফুল সম্পর্কে ব্যাখ্যা কর।</a:t>
            </a:r>
            <a:endParaRPr lang="en-US" sz="49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90600" y="685800"/>
            <a:ext cx="6705600" cy="1219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উত্তরগুলো মিলিয়ে নিই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2021681"/>
            <a:ext cx="7620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Symbol" pitchFamily="18" charset="2"/>
              <a:buChar char=""/>
              <a:tabLst>
                <a:tab pos="465138" algn="l"/>
              </a:tabLst>
            </a:pPr>
            <a:r>
              <a:rPr lang="bn-BD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স্তবকের উপর ভিত্তি করে ফুল দুই ধরণের যথাঃ (১) সম্পূর্ণ ফুল ও (২) অসম্পূর্ণ ফুল। সবগুলো স্তবক থাকলে সম্পূর্ণ 	ফুল। আর কোনো একটি স্তবক না থাকলে অসম্পূর্ণ ফুল।</a:t>
            </a:r>
          </a:p>
          <a:p>
            <a:pPr algn="just">
              <a:tabLst>
                <a:tab pos="465138" algn="l"/>
              </a:tabLst>
            </a:pPr>
            <a:endParaRPr lang="bn-BD" sz="20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>
              <a:buFont typeface="Symbol" pitchFamily="18" charset="2"/>
              <a:buChar char=""/>
              <a:tabLst>
                <a:tab pos="465138" algn="l"/>
              </a:tabLst>
            </a:pPr>
            <a:r>
              <a:rPr lang="bn-BD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আবার বৃন্ত থাকলে তাকে সবৃন্তক এবং না থাকলে অবৃন্তক 	ফুল বলে।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981200"/>
            <a:ext cx="839364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 Light" pitchFamily="2" charset="0"/>
                <a:cs typeface="NikoshBan Light" pitchFamily="2" charset="0"/>
              </a:rPr>
              <a:t>এসো এবার আমরা </a:t>
            </a:r>
          </a:p>
          <a:p>
            <a:pPr algn="ctr"/>
            <a:r>
              <a:rPr lang="bn-BD" sz="39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 Light" pitchFamily="2" charset="0"/>
                <a:cs typeface="NikoshBan Light" pitchFamily="2" charset="0"/>
              </a:rPr>
              <a:t>ফুলের বিভিন্ন অংশের সাথে পরিচিত হইঃ</a:t>
            </a:r>
            <a:endParaRPr lang="en-US" sz="39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NikoshBan Light" pitchFamily="2" charset="0"/>
              <a:cs typeface="NikoshBan Light" pitchFamily="2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ImageH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1981200"/>
            <a:ext cx="1981200" cy="3388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Picture 49" descr="220px-Rose_hip_02_i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057400"/>
            <a:ext cx="2794000" cy="2451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 descr="ImageH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0" y="4114800"/>
            <a:ext cx="1228725" cy="18212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 descr="giumamel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609600"/>
            <a:ext cx="4572000" cy="5943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cxnSp>
        <p:nvCxnSpPr>
          <p:cNvPr id="5" name="Straight Arrow Connector 4"/>
          <p:cNvCxnSpPr/>
          <p:nvPr/>
        </p:nvCxnSpPr>
        <p:spPr>
          <a:xfrm flipV="1">
            <a:off x="3429000" y="1295400"/>
            <a:ext cx="4191000" cy="381000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48200" y="1905000"/>
            <a:ext cx="31242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isometricOffAxis1Righ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পাপড়ি বা দল</a:t>
            </a:r>
            <a:endParaRPr lang="en-US" sz="4000" b="1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7" name="Picture 3" descr="flowers1i"/>
          <p:cNvPicPr>
            <a:picLocks noChangeAspect="1" noChangeArrowheads="1"/>
          </p:cNvPicPr>
          <p:nvPr/>
        </p:nvPicPr>
        <p:blipFill>
          <a:blip r:embed="rId6"/>
          <a:srcRect l="52487" b="8792"/>
          <a:stretch>
            <a:fillRect/>
          </a:stretch>
        </p:blipFill>
        <p:spPr bwMode="auto">
          <a:xfrm>
            <a:off x="7772400" y="228600"/>
            <a:ext cx="11366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791200" y="5943600"/>
            <a:ext cx="31242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উপবৃতি</a:t>
            </a:r>
            <a:endParaRPr lang="en-US" sz="4000" b="1" dirty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200400" y="5410200"/>
            <a:ext cx="4724400" cy="7620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3048000" y="3886200"/>
            <a:ext cx="5181600" cy="114300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48200" y="3483114"/>
            <a:ext cx="31242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isometricOffAxis1Righ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বৃতি</a:t>
            </a:r>
            <a:endParaRPr lang="en-US" sz="4000" b="1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5" name="Picture 24" descr="ImageH0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15200" y="4648200"/>
            <a:ext cx="1269167" cy="18811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6" name="Straight Arrow Connector 25"/>
          <p:cNvCxnSpPr/>
          <p:nvPr/>
        </p:nvCxnSpPr>
        <p:spPr>
          <a:xfrm>
            <a:off x="3352800" y="5715000"/>
            <a:ext cx="4648200" cy="630264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419600" y="4800600"/>
            <a:ext cx="31242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isometricOffAxis1Righ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বোটা বা বৃন্ত</a:t>
            </a:r>
            <a:endParaRPr lang="en-US" sz="4000" b="1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3" name="Picture 32" descr="ImageH14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7400" y="-115655"/>
            <a:ext cx="1707060" cy="25302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6" name="Straight Arrow Connector 35"/>
          <p:cNvCxnSpPr/>
          <p:nvPr/>
        </p:nvCxnSpPr>
        <p:spPr>
          <a:xfrm flipV="1">
            <a:off x="1905000" y="1371600"/>
            <a:ext cx="4419600" cy="381000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419600" y="1600200"/>
            <a:ext cx="31242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isometricOffAxis1Righ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পুংকেশর</a:t>
            </a:r>
            <a:endParaRPr lang="en-US" sz="4000" b="1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1676400" y="381000"/>
            <a:ext cx="4876800" cy="685800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727560" y="865680"/>
            <a:ext cx="31242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isometricOffAxis1Righ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গর্ভমুন্ড</a:t>
            </a:r>
            <a:endParaRPr lang="en-US" sz="4000" b="1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7" name="Picture 26" descr="ImageH20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0" y="838200"/>
            <a:ext cx="2547897" cy="2438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8" name="Straight Arrow Connector 27"/>
          <p:cNvCxnSpPr/>
          <p:nvPr/>
        </p:nvCxnSpPr>
        <p:spPr>
          <a:xfrm flipV="1">
            <a:off x="1981200" y="1676400"/>
            <a:ext cx="4191000" cy="304800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19600" y="2971800"/>
            <a:ext cx="31242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isometricOffAxis1Righ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পুংরেণু</a:t>
            </a:r>
            <a:endParaRPr lang="en-US" sz="4000" b="1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2590800" y="3200400"/>
            <a:ext cx="4267200" cy="1066800"/>
            <a:chOff x="2667000" y="3198812"/>
            <a:chExt cx="4267200" cy="915988"/>
          </a:xfrm>
        </p:grpSpPr>
        <p:cxnSp>
          <p:nvCxnSpPr>
            <p:cNvPr id="42" name="Straight Arrow Connector 41"/>
            <p:cNvCxnSpPr/>
            <p:nvPr/>
          </p:nvCxnSpPr>
          <p:spPr>
            <a:xfrm>
              <a:off x="2667000" y="3198812"/>
              <a:ext cx="4267200" cy="1588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2247900" y="3619500"/>
              <a:ext cx="914400" cy="762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3581400" y="3733800"/>
            <a:ext cx="31242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isometricOffAxis1Righ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গর্ভাশয়</a:t>
            </a:r>
            <a:endParaRPr lang="en-US" sz="4000" b="1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 rot="5400000">
            <a:off x="5829300" y="3771900"/>
            <a:ext cx="1524000" cy="12954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3886200" y="5257800"/>
            <a:ext cx="31242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isometricOffAxis1Righ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ডিম্বাণু</a:t>
            </a:r>
            <a:endParaRPr lang="en-US" sz="4000" b="1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 descr="00005_IMG_0176"/>
          <p:cNvPicPr>
            <a:picLocks noChangeAspect="1" noChangeArrowheads="1"/>
          </p:cNvPicPr>
          <p:nvPr/>
        </p:nvPicPr>
        <p:blipFill>
          <a:blip r:embed="rId10"/>
          <a:srcRect t="27084" r="43835" b="45807"/>
          <a:stretch>
            <a:fillRect/>
          </a:stretch>
        </p:blipFill>
        <p:spPr bwMode="auto">
          <a:xfrm rot="3886284">
            <a:off x="6603066" y="1802754"/>
            <a:ext cx="2703460" cy="17034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7" name="Straight Arrow Connector 56"/>
          <p:cNvCxnSpPr/>
          <p:nvPr/>
        </p:nvCxnSpPr>
        <p:spPr>
          <a:xfrm flipV="1">
            <a:off x="2209800" y="2970550"/>
            <a:ext cx="5791200" cy="76200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6400800" y="3810000"/>
            <a:ext cx="31242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isometricOffAxis1Righ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গর্ভদণ্ড</a:t>
            </a:r>
            <a:endParaRPr lang="en-US" sz="4000" b="1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xit" presetSubtype="54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xit" presetSubtype="54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3" presetClass="exit" presetSubtype="54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3" presetClass="exit" presetSubtype="54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3" presetClass="exit" presetSubtype="54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3" presetClass="exit" presetSubtype="54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23" presetClass="exit" presetSubtype="54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23" presetClass="exit" presetSubtype="54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23" presetClass="exit" presetSubtype="54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4" grpId="0"/>
      <p:bldP spid="14" grpId="1"/>
      <p:bldP spid="24" grpId="0"/>
      <p:bldP spid="24" grpId="1"/>
      <p:bldP spid="32" grpId="0"/>
      <p:bldP spid="32" grpId="1"/>
      <p:bldP spid="39" grpId="0"/>
      <p:bldP spid="39" grpId="1"/>
      <p:bldP spid="41" grpId="0"/>
      <p:bldP spid="41" grpId="1"/>
      <p:bldP spid="30" grpId="0"/>
      <p:bldP spid="30" grpId="1"/>
      <p:bldP spid="49" grpId="0"/>
      <p:bldP spid="49" grpId="1"/>
      <p:bldP spid="53" grpId="0"/>
      <p:bldP spid="53" grpId="1"/>
      <p:bldP spid="59" grpId="0"/>
      <p:bldP spid="5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609600" y="533400"/>
            <a:ext cx="3352800" cy="1905000"/>
          </a:xfrm>
          <a:prstGeom prst="rightArrow">
            <a:avLst>
              <a:gd name="adj1" fmla="val 50000"/>
              <a:gd name="adj2" fmla="val 449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কাজঃ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73427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ফুলের বিভিন্ন অংশের নাম লিখ।</a:t>
            </a:r>
            <a:endParaRPr lang="en-US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694904"/>
            <a:ext cx="6705600" cy="1219200"/>
          </a:xfrm>
          <a:prstGeom prst="rect">
            <a:avLst/>
          </a:prstGeom>
          <a:solidFill>
            <a:srgbClr val="00B0F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ফুলের বিভিন্ন অংশসমূহঃ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2185920"/>
            <a:ext cx="7696200" cy="452431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বৃতি	</a:t>
            </a:r>
          </a:p>
          <a:p>
            <a:pPr>
              <a:buFont typeface="Wingdings" pitchFamily="2" charset="2"/>
              <a:buChar char="q"/>
            </a:pPr>
            <a:r>
              <a:rPr lang="bn-BD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পাপড়ি বা দল</a:t>
            </a:r>
          </a:p>
          <a:p>
            <a:pPr>
              <a:buFont typeface="Wingdings" pitchFamily="2" charset="2"/>
              <a:buChar char="q"/>
            </a:pPr>
            <a:r>
              <a:rPr lang="bn-BD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পুংদণ্ড</a:t>
            </a:r>
          </a:p>
          <a:p>
            <a:pPr>
              <a:buFont typeface="Wingdings" pitchFamily="2" charset="2"/>
              <a:buChar char="q"/>
            </a:pPr>
            <a:r>
              <a:rPr lang="bn-BD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পরাগরেণু</a:t>
            </a:r>
          </a:p>
          <a:p>
            <a:pPr>
              <a:buFont typeface="Wingdings" pitchFamily="2" charset="2"/>
              <a:buChar char="q"/>
            </a:pPr>
            <a:r>
              <a:rPr lang="bn-BD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গর্ভদণ্ড</a:t>
            </a:r>
          </a:p>
          <a:p>
            <a:endParaRPr lang="bn-BD" sz="48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bn-BD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উপবৃতি</a:t>
            </a:r>
          </a:p>
          <a:p>
            <a:pPr>
              <a:buFont typeface="Wingdings" pitchFamily="2" charset="2"/>
              <a:buChar char="q"/>
            </a:pPr>
            <a:r>
              <a:rPr lang="bn-BD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পুংকেশর</a:t>
            </a:r>
          </a:p>
          <a:p>
            <a:pPr>
              <a:buFont typeface="Wingdings" pitchFamily="2" charset="2"/>
              <a:buChar char="q"/>
            </a:pPr>
            <a:r>
              <a:rPr lang="bn-BD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পরাগধানী</a:t>
            </a:r>
          </a:p>
          <a:p>
            <a:pPr>
              <a:buFont typeface="Wingdings" pitchFamily="2" charset="2"/>
              <a:buChar char="q"/>
            </a:pPr>
            <a:r>
              <a:rPr lang="bn-BD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গর্ভাশয়   </a:t>
            </a:r>
          </a:p>
          <a:p>
            <a:pPr>
              <a:buFont typeface="Wingdings" pitchFamily="2" charset="2"/>
              <a:buChar char="q"/>
            </a:pPr>
            <a:r>
              <a:rPr lang="bn-BD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গর্ভমুণ্ড </a:t>
            </a:r>
            <a:endParaRPr lang="en-US" sz="4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655820" y="555008"/>
            <a:ext cx="3077980" cy="1524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কাজঃ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971210"/>
            <a:ext cx="822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  <a:tabLst>
                <a:tab pos="465138" algn="l"/>
              </a:tabLst>
            </a:pPr>
            <a:r>
              <a:rPr lang="bn-BD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তোমাদেরকে প্রদত্ত ফুলের বিভিন্ন অংশ নিম্নের 	চিত্রানুযায়ী আলাদা করে সাজিয়ে রাখ।</a:t>
            </a:r>
            <a:endParaRPr lang="en-US" sz="4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rame 7"/>
          <p:cNvSpPr/>
          <p:nvPr/>
        </p:nvSpPr>
        <p:spPr>
          <a:xfrm>
            <a:off x="531264" y="3352801"/>
            <a:ext cx="1524000" cy="2057400"/>
          </a:xfrm>
          <a:prstGeom prst="frame">
            <a:avLst>
              <a:gd name="adj1" fmla="val 5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664" y="54864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বৃতি</a:t>
            </a:r>
            <a:endParaRPr lang="en-US" sz="4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Frame 9"/>
          <p:cNvSpPr/>
          <p:nvPr/>
        </p:nvSpPr>
        <p:spPr>
          <a:xfrm>
            <a:off x="2174544" y="3352801"/>
            <a:ext cx="1524000" cy="2057400"/>
          </a:xfrm>
          <a:prstGeom prst="frame">
            <a:avLst>
              <a:gd name="adj1" fmla="val 48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26944" y="54864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পাপড়ি</a:t>
            </a:r>
            <a:endParaRPr lang="en-US" sz="4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rame 11"/>
          <p:cNvSpPr/>
          <p:nvPr/>
        </p:nvSpPr>
        <p:spPr>
          <a:xfrm>
            <a:off x="3800010" y="3352801"/>
            <a:ext cx="1524000" cy="2057400"/>
          </a:xfrm>
          <a:prstGeom prst="frame">
            <a:avLst>
              <a:gd name="adj1" fmla="val 5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0" y="54864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পুংকেশর</a:t>
            </a:r>
            <a:endParaRPr lang="en-US" sz="4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Frame 13"/>
          <p:cNvSpPr/>
          <p:nvPr/>
        </p:nvSpPr>
        <p:spPr>
          <a:xfrm>
            <a:off x="5456100" y="3352801"/>
            <a:ext cx="1524000" cy="2057400"/>
          </a:xfrm>
          <a:prstGeom prst="frame">
            <a:avLst>
              <a:gd name="adj1" fmla="val 70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02320" y="54864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গর্ভাশয়</a:t>
            </a:r>
            <a:endParaRPr lang="en-US" sz="4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Frame 15"/>
          <p:cNvSpPr/>
          <p:nvPr/>
        </p:nvSpPr>
        <p:spPr>
          <a:xfrm>
            <a:off x="7093736" y="3352801"/>
            <a:ext cx="1524000" cy="2057400"/>
          </a:xfrm>
          <a:prstGeom prst="frame">
            <a:avLst>
              <a:gd name="adj1" fmla="val 81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46136" y="54864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গর্ভমণ্ড</a:t>
            </a:r>
            <a:endParaRPr lang="en-US" sz="4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 descr="origami-calyx-09.jpg"/>
          <p:cNvPicPr>
            <a:picLocks noChangeAspect="1"/>
          </p:cNvPicPr>
          <p:nvPr/>
        </p:nvPicPr>
        <p:blipFill>
          <a:blip r:embed="rId2">
            <a:lum bright="-30000" contrast="30000"/>
          </a:blip>
          <a:stretch>
            <a:fillRect/>
          </a:stretch>
        </p:blipFill>
        <p:spPr>
          <a:xfrm>
            <a:off x="654790" y="3458286"/>
            <a:ext cx="1274304" cy="1828802"/>
          </a:xfrm>
          <a:prstGeom prst="rect">
            <a:avLst/>
          </a:prstGeom>
        </p:spPr>
      </p:pic>
      <p:pic>
        <p:nvPicPr>
          <p:cNvPr id="19" name="Picture 18" descr="stock-photo-chinese-rose-hibiscus-flower-on-white-background-160048907.jpg"/>
          <p:cNvPicPr>
            <a:picLocks noChangeAspect="1"/>
          </p:cNvPicPr>
          <p:nvPr/>
        </p:nvPicPr>
        <p:blipFill>
          <a:blip r:embed="rId3" cstate="print">
            <a:lum bright="-20000" contrast="-10000"/>
          </a:blip>
          <a:stretch>
            <a:fillRect/>
          </a:stretch>
        </p:blipFill>
        <p:spPr>
          <a:xfrm>
            <a:off x="2245744" y="3429000"/>
            <a:ext cx="1359408" cy="1871133"/>
          </a:xfrm>
          <a:prstGeom prst="rect">
            <a:avLst/>
          </a:prstGeom>
        </p:spPr>
      </p:pic>
      <p:pic>
        <p:nvPicPr>
          <p:cNvPr id="21" name="Picture 20" descr="Floramor_Stamen.png"/>
          <p:cNvPicPr>
            <a:picLocks noChangeAspect="1"/>
          </p:cNvPicPr>
          <p:nvPr/>
        </p:nvPicPr>
        <p:blipFill>
          <a:blip r:embed="rId4" cstate="print">
            <a:lum bright="-10000"/>
          </a:blip>
          <a:stretch>
            <a:fillRect/>
          </a:stretch>
        </p:blipFill>
        <p:spPr>
          <a:xfrm>
            <a:off x="3962400" y="3505200"/>
            <a:ext cx="1219200" cy="1786467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5578520" y="3623733"/>
            <a:ext cx="1219200" cy="1600200"/>
            <a:chOff x="6232160" y="597110"/>
            <a:chExt cx="1464040" cy="1155490"/>
          </a:xfrm>
        </p:grpSpPr>
        <p:pic>
          <p:nvPicPr>
            <p:cNvPr id="22" name="Picture 21" descr="220px-Rose_hip_02_ies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24600" y="609600"/>
              <a:ext cx="1320800" cy="1143000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7239000" y="609600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232160" y="597110"/>
              <a:ext cx="457200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9" name="Picture 28" descr="ImageH23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9896" y="3491552"/>
            <a:ext cx="1219200" cy="1745191"/>
          </a:xfrm>
          <a:prstGeom prst="rect">
            <a:avLst/>
          </a:prstGeom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Arrow 16"/>
          <p:cNvSpPr/>
          <p:nvPr/>
        </p:nvSpPr>
        <p:spPr>
          <a:xfrm>
            <a:off x="603778" y="609600"/>
            <a:ext cx="1606022" cy="1028219"/>
          </a:xfrm>
          <a:prstGeom prst="rightArrow">
            <a:avLst>
              <a:gd name="adj1" fmla="val 50000"/>
              <a:gd name="adj2" fmla="val 49161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33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Flowchart: Terminator 17"/>
          <p:cNvSpPr/>
          <p:nvPr/>
        </p:nvSpPr>
        <p:spPr>
          <a:xfrm>
            <a:off x="1066800" y="4057751"/>
            <a:ext cx="3230758" cy="658508"/>
          </a:xfrm>
          <a:prstGeom prst="flowChartTermina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  </a:t>
            </a:r>
            <a:r>
              <a:rPr lang="bn-IN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বৃতি</a:t>
            </a:r>
            <a:endParaRPr lang="en-US" sz="27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185314" y="4199495"/>
            <a:ext cx="430768" cy="3292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0" name="Flowchart: Terminator 19"/>
          <p:cNvSpPr/>
          <p:nvPr/>
        </p:nvSpPr>
        <p:spPr>
          <a:xfrm>
            <a:off x="4927205" y="4917541"/>
            <a:ext cx="3230758" cy="658508"/>
          </a:xfrm>
          <a:prstGeom prst="flowChartTermina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   ডিম্বাশয়</a:t>
            </a:r>
            <a:endParaRPr lang="en-US" sz="27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Flowchart: Terminator 20"/>
          <p:cNvSpPr/>
          <p:nvPr/>
        </p:nvSpPr>
        <p:spPr>
          <a:xfrm>
            <a:off x="4931229" y="4057751"/>
            <a:ext cx="3230758" cy="658508"/>
          </a:xfrm>
          <a:prstGeom prst="flowChartTermina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   </a:t>
            </a:r>
            <a:r>
              <a:rPr lang="bn-IN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উপবৃতি</a:t>
            </a:r>
            <a:endParaRPr lang="en-US" sz="27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Flowchart: Terminator 21"/>
          <p:cNvSpPr/>
          <p:nvPr/>
        </p:nvSpPr>
        <p:spPr>
          <a:xfrm>
            <a:off x="1066800" y="4900535"/>
            <a:ext cx="3230758" cy="658508"/>
          </a:xfrm>
          <a:prstGeom prst="flowChartTermina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  পরাগধানী</a:t>
            </a:r>
            <a:endParaRPr lang="en-US" sz="27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168077" y="5065161"/>
            <a:ext cx="430768" cy="32925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5040084" y="4180176"/>
            <a:ext cx="430768" cy="3292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5040084" y="5082167"/>
            <a:ext cx="430768" cy="3292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6" name="Cloud Callout 25"/>
          <p:cNvSpPr/>
          <p:nvPr/>
        </p:nvSpPr>
        <p:spPr>
          <a:xfrm>
            <a:off x="3526969" y="789296"/>
            <a:ext cx="5072744" cy="795635"/>
          </a:xfrm>
          <a:prstGeom prst="cloudCallou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দুঃখিত, আবার চেষ্টা কর</a:t>
            </a:r>
            <a:endParaRPr lang="en-US" sz="3000" b="1" dirty="0">
              <a:solidFill>
                <a:prstClr val="whit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Cloud Callout 26"/>
          <p:cNvSpPr/>
          <p:nvPr/>
        </p:nvSpPr>
        <p:spPr>
          <a:xfrm>
            <a:off x="3518806" y="1000261"/>
            <a:ext cx="5072744" cy="795635"/>
          </a:xfrm>
          <a:prstGeom prst="cloudCallou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দুঃখিত, আবার চেষ্টা কর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Cloud Callout 27"/>
          <p:cNvSpPr/>
          <p:nvPr/>
        </p:nvSpPr>
        <p:spPr>
          <a:xfrm>
            <a:off x="3518806" y="1196061"/>
            <a:ext cx="5072744" cy="795635"/>
          </a:xfrm>
          <a:prstGeom prst="cloudCallou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দুঃখিত, আবার চেষ্টা কর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Cloud Callout 28"/>
          <p:cNvSpPr/>
          <p:nvPr/>
        </p:nvSpPr>
        <p:spPr>
          <a:xfrm>
            <a:off x="3418830" y="1411775"/>
            <a:ext cx="5180883" cy="795635"/>
          </a:xfrm>
          <a:prstGeom prst="cloudCallou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ধন্যবাদ, উত্তর সঠিক হয়েছে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1944" y="3254574"/>
            <a:ext cx="4245261" cy="461665"/>
          </a:xfrm>
          <a:prstGeom prst="rect">
            <a:avLst/>
          </a:prstGeom>
          <a:solidFill>
            <a:srgbClr val="0066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IN" sz="24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উপরের চিত্রটি ফুলের কোন অংশ?</a:t>
            </a:r>
          </a:p>
        </p:txBody>
      </p:sp>
      <p:pic>
        <p:nvPicPr>
          <p:cNvPr id="30" name="Picture 29" descr="ImageH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2808" y="1586325"/>
            <a:ext cx="1685925" cy="1528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Action Button: Forward or Next 2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6400800" y="5791200"/>
            <a:ext cx="1600200" cy="457200"/>
          </a:xfrm>
          <a:prstGeom prst="actionButtonForwardNext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9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70000"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70000"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ight Arrow 15"/>
          <p:cNvSpPr/>
          <p:nvPr/>
        </p:nvSpPr>
        <p:spPr>
          <a:xfrm>
            <a:off x="658876" y="612235"/>
            <a:ext cx="1627124" cy="987965"/>
          </a:xfrm>
          <a:prstGeom prst="rightArrow">
            <a:avLst>
              <a:gd name="adj1" fmla="val 50000"/>
              <a:gd name="adj2" fmla="val 45804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33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1944" y="2394758"/>
            <a:ext cx="3576977" cy="461665"/>
          </a:xfrm>
          <a:prstGeom prst="rect">
            <a:avLst/>
          </a:prstGeom>
          <a:solidFill>
            <a:srgbClr val="0066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IN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কোনটি সঠিক?</a:t>
            </a:r>
            <a:endParaRPr lang="en-US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Flowchart: Terminator 17"/>
          <p:cNvSpPr/>
          <p:nvPr/>
        </p:nvSpPr>
        <p:spPr>
          <a:xfrm>
            <a:off x="1066800" y="4116657"/>
            <a:ext cx="3192121" cy="633524"/>
          </a:xfrm>
          <a:prstGeom prst="flowChartTermina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 </a:t>
            </a:r>
            <a:r>
              <a:rPr lang="en-US" sz="27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IN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7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189303" y="4285249"/>
            <a:ext cx="425616" cy="29958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0" name="Flowchart: Terminator 19"/>
          <p:cNvSpPr/>
          <p:nvPr/>
        </p:nvSpPr>
        <p:spPr>
          <a:xfrm>
            <a:off x="1066800" y="4830869"/>
            <a:ext cx="3192121" cy="633524"/>
          </a:xfrm>
          <a:prstGeom prst="flowChartTermina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 </a:t>
            </a:r>
            <a:r>
              <a:rPr lang="en-US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ii</a:t>
            </a:r>
            <a:r>
              <a:rPr lang="bn-IN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</a:t>
            </a:r>
            <a:r>
              <a:rPr lang="en-US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iii</a:t>
            </a:r>
            <a:endParaRPr lang="en-US" sz="27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Flowchart: Terminator 20"/>
          <p:cNvSpPr/>
          <p:nvPr/>
        </p:nvSpPr>
        <p:spPr>
          <a:xfrm>
            <a:off x="4931229" y="4116656"/>
            <a:ext cx="3192121" cy="633524"/>
          </a:xfrm>
          <a:prstGeom prst="flowChartTermina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   </a:t>
            </a:r>
            <a:r>
              <a:rPr lang="en-US" sz="27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ii</a:t>
            </a:r>
            <a:endParaRPr lang="en-US" sz="27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Flowchart: Terminator 21"/>
          <p:cNvSpPr/>
          <p:nvPr/>
        </p:nvSpPr>
        <p:spPr>
          <a:xfrm>
            <a:off x="4931229" y="4830868"/>
            <a:ext cx="3192121" cy="633524"/>
          </a:xfrm>
          <a:prstGeom prst="flowChartTermina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  </a:t>
            </a:r>
            <a:r>
              <a:rPr lang="en-US" sz="27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IN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ii </a:t>
            </a:r>
            <a:r>
              <a:rPr lang="bn-IN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iii</a:t>
            </a:r>
            <a:endParaRPr lang="en-US" sz="27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5052234" y="4970514"/>
            <a:ext cx="425616" cy="3167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5105328" y="4253932"/>
            <a:ext cx="425616" cy="3167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175655" y="4989249"/>
            <a:ext cx="425616" cy="3167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6" name="Cloud Callout 25"/>
          <p:cNvSpPr/>
          <p:nvPr/>
        </p:nvSpPr>
        <p:spPr>
          <a:xfrm>
            <a:off x="3200400" y="838200"/>
            <a:ext cx="5314950" cy="711572"/>
          </a:xfrm>
          <a:prstGeom prst="cloudCallou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000" b="1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ধন্যবাদ‍, উত্তর সঠিক হয়েছে</a:t>
            </a:r>
            <a:endParaRPr lang="en-US" sz="3000" b="1" dirty="0">
              <a:solidFill>
                <a:prstClr val="whit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Cloud Callout 26"/>
          <p:cNvSpPr/>
          <p:nvPr/>
        </p:nvSpPr>
        <p:spPr>
          <a:xfrm>
            <a:off x="3450769" y="1002040"/>
            <a:ext cx="5072744" cy="711572"/>
          </a:xfrm>
          <a:prstGeom prst="cloudCallou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দুঃখিত, আবার চেষ্টা কর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Cloud Callout 27"/>
          <p:cNvSpPr/>
          <p:nvPr/>
        </p:nvSpPr>
        <p:spPr>
          <a:xfrm>
            <a:off x="3442606" y="1217754"/>
            <a:ext cx="5072744" cy="711572"/>
          </a:xfrm>
          <a:prstGeom prst="cloudCallou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দুঃখিত, আবার চেষ্টা কর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Cloud Callout 28"/>
          <p:cNvSpPr/>
          <p:nvPr/>
        </p:nvSpPr>
        <p:spPr>
          <a:xfrm>
            <a:off x="3450769" y="1433469"/>
            <a:ext cx="5072744" cy="711572"/>
          </a:xfrm>
          <a:prstGeom prst="cloudCallou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দুঃখিত, আবার চেষ্টা কর</a:t>
            </a:r>
            <a:endParaRPr lang="en-US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6970" y="2977036"/>
            <a:ext cx="7436380" cy="830997"/>
          </a:xfrm>
          <a:prstGeom prst="rect">
            <a:avLst/>
          </a:prstGeom>
          <a:solidFill>
            <a:srgbClr val="0066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IN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সম্পূর্ণ ফুলের পাঁচটি স্তবক।</a:t>
            </a:r>
            <a:r>
              <a:rPr lang="bn-IN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ii. </a:t>
            </a:r>
            <a:r>
              <a:rPr lang="bn-IN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পুংস্তবক জনন কাজে অংশ গ্রহণ করে না।  </a:t>
            </a:r>
            <a:r>
              <a:rPr lang="en-US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IN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ডিম্বাণু গর্ভাশয়ের বাহিরে থাকে।</a:t>
            </a:r>
            <a:endParaRPr lang="en-US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Action Button: Back or Previous 4">
            <a:hlinkClick r:id="" action="ppaction://hlinkshowjump?jump=previousslide" highlightClick="1">
              <a:snd r:embed="rId3" name="click.wav"/>
            </a:hlinkClick>
          </p:cNvPr>
          <p:cNvSpPr/>
          <p:nvPr/>
        </p:nvSpPr>
        <p:spPr>
          <a:xfrm>
            <a:off x="1295400" y="5791200"/>
            <a:ext cx="1219200" cy="381000"/>
          </a:xfrm>
          <a:prstGeom prst="actionButtonBackPrevious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Forward or Next 5">
            <a:hlinkClick r:id="" action="ppaction://hlinkshowjump?jump=nextslide" highlightClick="1">
              <a:snd r:embed="rId3" name="click.wav"/>
            </a:hlinkClick>
          </p:cNvPr>
          <p:cNvSpPr/>
          <p:nvPr/>
        </p:nvSpPr>
        <p:spPr>
          <a:xfrm>
            <a:off x="5867400" y="5715000"/>
            <a:ext cx="1447800" cy="381000"/>
          </a:xfrm>
          <a:prstGeom prst="actionButtonForwardNext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06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ight Arrow 15"/>
          <p:cNvSpPr/>
          <p:nvPr/>
        </p:nvSpPr>
        <p:spPr>
          <a:xfrm>
            <a:off x="658876" y="685800"/>
            <a:ext cx="1779524" cy="1219200"/>
          </a:xfrm>
          <a:prstGeom prst="rightArrow">
            <a:avLst>
              <a:gd name="adj1" fmla="val 50000"/>
              <a:gd name="adj2" fmla="val 45804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33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1944" y="2394758"/>
            <a:ext cx="7623856" cy="830997"/>
          </a:xfrm>
          <a:prstGeom prst="rect">
            <a:avLst/>
          </a:prstGeom>
          <a:solidFill>
            <a:srgbClr val="0066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IN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IN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সবৃন্তক ফুল বলতে কী বুঝ?</a:t>
            </a:r>
            <a:endParaRPr lang="en-US" sz="4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Action Button: Back or Previous 1">
            <a:hlinkClick r:id="" action="ppaction://hlinkshowjump?jump=previousslide" highlightClick="1">
              <a:snd r:embed="rId2" name="click.wav"/>
            </a:hlinkClick>
          </p:cNvPr>
          <p:cNvSpPr/>
          <p:nvPr/>
        </p:nvSpPr>
        <p:spPr>
          <a:xfrm>
            <a:off x="1066800" y="5638800"/>
            <a:ext cx="1524000" cy="533400"/>
          </a:xfrm>
          <a:prstGeom prst="actionButtonBackPrevious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13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762000" y="533400"/>
            <a:ext cx="3657600" cy="1676400"/>
          </a:xfrm>
          <a:prstGeom prst="rightArrow">
            <a:avLst>
              <a:gd name="adj1" fmla="val 50000"/>
              <a:gd name="adj2" fmla="val 491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কাজঃ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4259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পরাগায়নে ফুলের ভূমিকা আলোচনা কর।</a:t>
            </a:r>
          </a:p>
        </p:txBody>
      </p:sp>
      <p:pic>
        <p:nvPicPr>
          <p:cNvPr id="4" name="Picture 3" descr="Home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685800"/>
            <a:ext cx="3581400" cy="3581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dRoseAnimated-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917" y="3354459"/>
            <a:ext cx="2571750" cy="25717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75303" y="1272207"/>
            <a:ext cx="4686300" cy="236603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68580" tIns="34290" rIns="68580" bIns="3429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4925" b="1" dirty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4925" b="1" dirty="0">
              <a:ln w="11430"/>
              <a:solidFill>
                <a:srgbClr val="CC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theat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2808" y="-8763000"/>
            <a:ext cx="9372600" cy="8747760"/>
          </a:xfrm>
          <a:prstGeom prst="rect">
            <a:avLst/>
          </a:prstGeom>
        </p:spPr>
      </p:pic>
      <p:pic>
        <p:nvPicPr>
          <p:cNvPr id="6" name="Picture 5" descr="CURTAINS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000750" y="-228600"/>
            <a:ext cx="5985842" cy="7086601"/>
          </a:xfrm>
          <a:prstGeom prst="rect">
            <a:avLst/>
          </a:prstGeom>
        </p:spPr>
      </p:pic>
      <p:pic>
        <p:nvPicPr>
          <p:cNvPr id="7" name="Picture 6" descr="CURTAINS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1" y="-150725"/>
            <a:ext cx="6798365" cy="700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4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521 0.02223 L 0.50347 0.02223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34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07 0.00278 L -0.5059 0.01157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92" y="44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 0.12778 L -0.00504 1.1055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4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350</Words>
  <Application>Microsoft Office PowerPoint</Application>
  <PresentationFormat>On-screen Show (4:3)</PresentationFormat>
  <Paragraphs>106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Arial</vt:lpstr>
      <vt:lpstr>Calibri</vt:lpstr>
      <vt:lpstr>Calibri Light</vt:lpstr>
      <vt:lpstr>NikoshBAN</vt:lpstr>
      <vt:lpstr>NikoshBan Light</vt:lpstr>
      <vt:lpstr>Symbol</vt:lpstr>
      <vt:lpstr>Vrinda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SHARIFUL</dc:creator>
  <cp:lastModifiedBy>DEV</cp:lastModifiedBy>
  <cp:revision>104</cp:revision>
  <dcterms:created xsi:type="dcterms:W3CDTF">2014-01-17T11:09:59Z</dcterms:created>
  <dcterms:modified xsi:type="dcterms:W3CDTF">2019-10-26T17:25:26Z</dcterms:modified>
</cp:coreProperties>
</file>