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59" r:id="rId4"/>
    <p:sldId id="273" r:id="rId5"/>
    <p:sldId id="261" r:id="rId6"/>
    <p:sldId id="263" r:id="rId7"/>
    <p:sldId id="265" r:id="rId8"/>
    <p:sldId id="268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39D8A-97F2-4DF5-B676-45245E14E50B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9DB43-A509-46D8-A569-B70062F1F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81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0CF68-8557-449B-9106-1E966B5BD53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1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0CF68-8557-449B-9106-1E966B5BD53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17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0CF68-8557-449B-9106-1E966B5BD53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5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0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5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0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1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72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353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55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82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8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3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256CB-ABB0-4C11-9C84-0C0D56089609}" type="datetimeFigureOut">
              <a:rPr lang="en-US" smtClean="0"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BD98D-3DDD-4318-B7E1-4DD469022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1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D6D01A0-D34F-43E3-9234-045284E25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755" y="85827"/>
            <a:ext cx="5623853" cy="6566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29024AF-ED72-484E-AB06-05E542F00C03}"/>
              </a:ext>
            </a:extLst>
          </p:cNvPr>
          <p:cNvSpPr txBox="1"/>
          <p:nvPr/>
        </p:nvSpPr>
        <p:spPr>
          <a:xfrm>
            <a:off x="3685735" y="815926"/>
            <a:ext cx="5556739" cy="264687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IN" sz="16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16600" b="1" dirty="0">
              <a:ln/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193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hh\Desktop\SNAH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76" y="990601"/>
            <a:ext cx="2143125" cy="2143125"/>
          </a:xfrm>
          <a:prstGeom prst="rect">
            <a:avLst/>
          </a:prstGeom>
          <a:noFill/>
        </p:spPr>
      </p:pic>
      <p:pic>
        <p:nvPicPr>
          <p:cNvPr id="2051" name="Picture 3" descr="C:\Users\shh\Desktop\SNAH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3193" y="1143001"/>
            <a:ext cx="2799784" cy="2242058"/>
          </a:xfrm>
          <a:prstGeom prst="rect">
            <a:avLst/>
          </a:prstGeom>
          <a:noFill/>
        </p:spPr>
      </p:pic>
      <p:pic>
        <p:nvPicPr>
          <p:cNvPr id="1026" name="Picture 2" descr="C:\Users\shh\Desktop\SNAH\kalo-zi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1" y="3962400"/>
            <a:ext cx="2600325" cy="2242058"/>
          </a:xfrm>
          <a:prstGeom prst="rect">
            <a:avLst/>
          </a:prstGeom>
          <a:noFill/>
        </p:spPr>
      </p:pic>
      <p:pic>
        <p:nvPicPr>
          <p:cNvPr id="1027" name="Picture 3" descr="C:\Users\shh\Desktop\SNAH\images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4086226"/>
            <a:ext cx="2785786" cy="20859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4600" y="3569732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সয়াবিন তৈল	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8600" y="3200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সূর্যমূখী তৈল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61722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তিলের তৈল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153400" y="6248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ভূট্রা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0" y="115313"/>
            <a:ext cx="914400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নিচের ছবিগুলো দেখ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ঃ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17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583863" y="6077055"/>
            <a:ext cx="8626937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চিত্র ‘ক’ হলো মসৃণ ত্বক এবং ‘খ’ হলো  খসখসে ত্বক।</a:t>
            </a:r>
            <a:endParaRPr lang="en-US" sz="3600" dirty="0"/>
          </a:p>
        </p:txBody>
      </p:sp>
      <p:sp>
        <p:nvSpPr>
          <p:cNvPr id="16" name="Rectangle 15"/>
          <p:cNvSpPr/>
          <p:nvPr/>
        </p:nvSpPr>
        <p:spPr>
          <a:xfrm>
            <a:off x="1583863" y="5132456"/>
            <a:ext cx="8626937" cy="70788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ত্বক মসৃণ ও খসখসে হওয়ার কারণ কী?</a:t>
            </a:r>
            <a:endParaRPr lang="en-US" sz="4000" dirty="0"/>
          </a:p>
        </p:txBody>
      </p:sp>
      <p:pic>
        <p:nvPicPr>
          <p:cNvPr id="14" name="Picture 3" descr="C:\Users\shh\Desktop\protin\sar.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3352" y="1295432"/>
            <a:ext cx="3300248" cy="2596195"/>
          </a:xfrm>
          <a:prstGeom prst="rect">
            <a:avLst/>
          </a:prstGeom>
          <a:noFill/>
        </p:spPr>
      </p:pic>
      <p:pic>
        <p:nvPicPr>
          <p:cNvPr id="17" name="Picture 2" descr="C:\Users\shh\Desktop\protin\women_fashion (7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3863" y="1371601"/>
            <a:ext cx="4359737" cy="270803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79828" y="304801"/>
            <a:ext cx="11493304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চিত্রগুলো লক্ষ্য কর</a:t>
            </a:r>
            <a:r>
              <a:rPr lang="bn-IN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 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6662" y="4315485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ক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80739" y="4144846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খ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94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8" grpId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35FA8BF-E0B4-4A43-8F4F-CBE77219966C}"/>
              </a:ext>
            </a:extLst>
          </p:cNvPr>
          <p:cNvSpPr/>
          <p:nvPr/>
        </p:nvSpPr>
        <p:spPr>
          <a:xfrm>
            <a:off x="243840" y="774922"/>
            <a:ext cx="11704320" cy="53081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bn-BD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স্নেহ পদার্থ</a:t>
            </a:r>
          </a:p>
        </p:txBody>
      </p:sp>
    </p:spTree>
    <p:extLst>
      <p:ext uri="{BB962C8B-B14F-4D97-AF65-F5344CB8AC3E}">
        <p14:creationId xmlns:p14="http://schemas.microsoft.com/office/powerpoint/2010/main" val="216912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8994" y="1080813"/>
            <a:ext cx="11500748" cy="53553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bn-IN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5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শিক্ষার্থীরা---</a:t>
            </a:r>
            <a:endParaRPr lang="bn-IN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স্নেহ পদার্থের উৎস বলতে পারবে।</a:t>
            </a:r>
            <a:endParaRPr lang="bn-IN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স্নেহ পদার্থের গঠন  ও কাজ বর্ননা করতে পারবে।</a:t>
            </a:r>
            <a:endParaRPr lang="bn-IN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স্নেহ পদার্থের অভাবজনিত রোগ ব্যাখ্যা করতে পারবে।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6481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hh\Desktop\SNAH\mayonnaise_16x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1" y="1095376"/>
            <a:ext cx="3322681" cy="1876425"/>
          </a:xfrm>
          <a:prstGeom prst="rect">
            <a:avLst/>
          </a:prstGeom>
          <a:noFill/>
        </p:spPr>
      </p:pic>
      <p:pic>
        <p:nvPicPr>
          <p:cNvPr id="2051" name="Picture 3" descr="C:\Users\shh\Desktop\SNAH\salad_270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4185" y="929141"/>
            <a:ext cx="2644512" cy="1513694"/>
          </a:xfrm>
          <a:prstGeom prst="rect">
            <a:avLst/>
          </a:prstGeom>
          <a:noFill/>
        </p:spPr>
      </p:pic>
      <p:pic>
        <p:nvPicPr>
          <p:cNvPr id="2052" name="Picture 4" descr="C:\Users\shh\Desktop\SNAH\img_02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58928" y="3144128"/>
            <a:ext cx="3104271" cy="310427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90800" y="3200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মেয়নিজ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0" y="2602469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সলাদ ড্রেসিং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01000" y="6324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/>
              <a:t>কাসুন্দি</a:t>
            </a:r>
            <a:endParaRPr lang="en-US" dirty="0"/>
          </a:p>
        </p:txBody>
      </p:sp>
      <p:pic>
        <p:nvPicPr>
          <p:cNvPr id="2053" name="Picture 5" descr="C:\Users\shh\Desktop\SNAH\8.3_88601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3886201"/>
            <a:ext cx="2857500" cy="206692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67000" y="6248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তেলের আচার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07964" y="87221"/>
            <a:ext cx="11127544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উৎকৃষ্ট স্নেহ জাতীয় খাদ্য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5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hh\Desktop\Mc-1\beef_601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0837" y="1828801"/>
            <a:ext cx="2846363" cy="1895209"/>
          </a:xfrm>
          <a:prstGeom prst="rect">
            <a:avLst/>
          </a:prstGeom>
          <a:noFill/>
        </p:spPr>
      </p:pic>
      <p:pic>
        <p:nvPicPr>
          <p:cNvPr id="3075" name="Picture 3" descr="C:\Users\shh\Desktop\SNAH\300px-NCI_but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599" y="1676399"/>
            <a:ext cx="3081997" cy="2054665"/>
          </a:xfrm>
          <a:prstGeom prst="rect">
            <a:avLst/>
          </a:prstGeom>
          <a:noFill/>
        </p:spPr>
      </p:pic>
      <p:pic>
        <p:nvPicPr>
          <p:cNvPr id="3076" name="Picture 4" descr="C:\Users\shh\Desktop\SNAH\Cheeses-made-with-human-bacteria-recreate-the-smell-of-armpits-or-feet_dezeen_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0873" y="4618383"/>
            <a:ext cx="2489127" cy="1623343"/>
          </a:xfrm>
          <a:prstGeom prst="rect">
            <a:avLst/>
          </a:prstGeom>
          <a:noFill/>
        </p:spPr>
      </p:pic>
      <p:pic>
        <p:nvPicPr>
          <p:cNvPr id="3077" name="Picture 5" descr="C:\Users\shh\Desktop\SNAH\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3800" y="4419601"/>
            <a:ext cx="2799752" cy="1859689"/>
          </a:xfrm>
          <a:prstGeom prst="rect">
            <a:avLst/>
          </a:prstGeom>
          <a:noFill/>
        </p:spPr>
      </p:pic>
      <p:pic>
        <p:nvPicPr>
          <p:cNvPr id="3078" name="Picture 6" descr="C:\Users\shh\Desktop\SNAH\peanust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13702" y="1828801"/>
            <a:ext cx="2429784" cy="1828800"/>
          </a:xfrm>
          <a:prstGeom prst="rect">
            <a:avLst/>
          </a:prstGeom>
          <a:noFill/>
        </p:spPr>
      </p:pic>
      <p:pic>
        <p:nvPicPr>
          <p:cNvPr id="3079" name="Picture 7" descr="C:\Users\shh\Desktop\শর্করা চিত্র\shajjad05_1364225773_1-NestleKITKAT-BBGG-22013032502304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0647" y="4643803"/>
            <a:ext cx="2799753" cy="149086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57400" y="38100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মাংস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0" y="3810001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বাদাম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58200" y="3748445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মাখন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9800" y="6248401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পনির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8200" y="63246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চকলেট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77200" y="6400801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ডালডা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7624" y="238781"/>
            <a:ext cx="11535507" cy="110799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latin typeface="NikoshBAN" pitchFamily="2" charset="0"/>
                <a:cs typeface="NikoshBAN" pitchFamily="2" charset="0"/>
              </a:rPr>
              <a:t>   স্নেহবহুল খাদ্য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86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5956" y="5120414"/>
            <a:ext cx="11638671" cy="16320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আমাদের দেহে স্নেহ পদার্থের অভাবজনিত রোগের লক্ষণগু</a:t>
            </a:r>
            <a:r>
              <a:rPr lang="bn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লোর তালিকা</a:t>
            </a:r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লিখ?</a:t>
            </a:r>
            <a:r>
              <a:rPr lang="bn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39AF4B8-07AB-44B4-823E-D827D9DC8C01}"/>
              </a:ext>
            </a:extLst>
          </p:cNvPr>
          <p:cNvSpPr txBox="1"/>
          <p:nvPr/>
        </p:nvSpPr>
        <p:spPr>
          <a:xfrm>
            <a:off x="140676" y="103391"/>
            <a:ext cx="11638671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A03C670-D5F0-4801-B84D-0F416846A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105" y="1511105"/>
            <a:ext cx="3263704" cy="326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03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3269" y="3593550"/>
            <a:ext cx="10571344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২। তিন</a:t>
            </a:r>
            <a:r>
              <a:rPr lang="bn-BD" sz="44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টি স্নেহ পদার্থের উৎসের নাম বল।</a:t>
            </a:r>
            <a:r>
              <a:rPr lang="bn-IN" sz="44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269" y="4773833"/>
            <a:ext cx="1057134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স্নেহ পদার্থ কোন কোন উপাদানে গঠিত?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3268" y="2474822"/>
            <a:ext cx="10571345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খসখসে ত্ব</a:t>
            </a:r>
            <a:r>
              <a:rPr lang="bn-IN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কের </a:t>
            </a:r>
            <a:r>
              <a:rPr lang="bn-BD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কারণ কী?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9A6825C-4951-4E3E-9DA4-3A9DBDE09325}"/>
              </a:ext>
            </a:extLst>
          </p:cNvPr>
          <p:cNvSpPr txBox="1"/>
          <p:nvPr/>
        </p:nvSpPr>
        <p:spPr>
          <a:xfrm>
            <a:off x="131298" y="257553"/>
            <a:ext cx="11929403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2F4B6F9-00F2-4980-9569-74768509F5A6}"/>
              </a:ext>
            </a:extLst>
          </p:cNvPr>
          <p:cNvSpPr txBox="1"/>
          <p:nvPr/>
        </p:nvSpPr>
        <p:spPr>
          <a:xfrm>
            <a:off x="313268" y="5892561"/>
            <a:ext cx="10571345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৪ । </a:t>
            </a: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শিশুদের একজিমার কারণ কী?</a:t>
            </a:r>
          </a:p>
        </p:txBody>
      </p:sp>
    </p:spTree>
    <p:extLst>
      <p:ext uri="{BB962C8B-B14F-4D97-AF65-F5344CB8AC3E}">
        <p14:creationId xmlns:p14="http://schemas.microsoft.com/office/powerpoint/2010/main" val="234107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828" y="5105460"/>
            <a:ext cx="11666806" cy="156966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8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  <a:sym typeface="Wingdings"/>
              </a:rPr>
              <a:t>বয়স </a:t>
            </a:r>
            <a:r>
              <a:rPr lang="bn-IN" sz="4800" dirty="0">
                <a:latin typeface="NikoshBAN" pitchFamily="2" charset="0"/>
                <a:cs typeface="NikoshBAN" pitchFamily="2" charset="0"/>
                <a:sym typeface="Wingdings"/>
              </a:rPr>
              <a:t>বাড়ার সাথে সাথে </a:t>
            </a:r>
            <a:r>
              <a:rPr lang="bn-BD" sz="4800" dirty="0">
                <a:latin typeface="NikoshBAN" pitchFamily="2" charset="0"/>
                <a:cs typeface="NikoshBAN" pitchFamily="2" charset="0"/>
                <a:sym typeface="Wingdings"/>
              </a:rPr>
              <a:t> স্ত্রী-পুরুষভেদে ক্যালরির চাহিদা ভিন্ন হয় কেন?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50DF597-ECE8-4308-A855-A5A1164EB997}"/>
              </a:ext>
            </a:extLst>
          </p:cNvPr>
          <p:cNvSpPr txBox="1"/>
          <p:nvPr/>
        </p:nvSpPr>
        <p:spPr>
          <a:xfrm>
            <a:off x="145366" y="21709"/>
            <a:ext cx="11901268" cy="11079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D99BD85-73C7-4432-830A-44E2C8ADA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201" y="1235099"/>
            <a:ext cx="5472820" cy="362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379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7016FBB-A784-45B8-A85D-113529390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945" y="117449"/>
            <a:ext cx="5655212" cy="66032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269851C-280E-4C3C-900F-85E06AF18DD3}"/>
              </a:ext>
            </a:extLst>
          </p:cNvPr>
          <p:cNvSpPr txBox="1"/>
          <p:nvPr/>
        </p:nvSpPr>
        <p:spPr>
          <a:xfrm>
            <a:off x="2912012" y="604911"/>
            <a:ext cx="5556739" cy="264687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821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166</Words>
  <Application>Microsoft Office PowerPoint</Application>
  <PresentationFormat>Widescreen</PresentationFormat>
  <Paragraphs>42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Lablu</dc:creator>
  <cp:lastModifiedBy>DEV</cp:lastModifiedBy>
  <cp:revision>50</cp:revision>
  <dcterms:created xsi:type="dcterms:W3CDTF">2019-04-10T05:05:11Z</dcterms:created>
  <dcterms:modified xsi:type="dcterms:W3CDTF">2019-10-26T17:32:25Z</dcterms:modified>
</cp:coreProperties>
</file>