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42E077-5816-4679-B0E4-CD2BBF35B03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FF9DF4-530A-41FA-8086-DDED57593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p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20782"/>
            <a:ext cx="9144001" cy="688173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101850"/>
            <a:ext cx="423068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শিল্পকলা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2577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715000" y="1066800"/>
            <a:ext cx="2971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1295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মহাবিহার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97682" y="2286000"/>
            <a:ext cx="29718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2554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97682" y="4267200"/>
            <a:ext cx="3141518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45720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পাহাড়পুরে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52400"/>
            <a:ext cx="329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6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447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2654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স্থাপত্যের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নিদর্শণ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মহাবিহার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7200"/>
            <a:ext cx="314325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শিল্পকলা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53149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638800" y="304800"/>
            <a:ext cx="3200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511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শালবন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7400" y="1676400"/>
            <a:ext cx="2895600" cy="464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75260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ময়নামতিতে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শালবন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শিল্পকলা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05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শিল্পকলা\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1875"/>
            <a:ext cx="5105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52400"/>
            <a:ext cx="329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562600" y="1219200"/>
            <a:ext cx="3200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1600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মন্দিরের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5000" y="3048000"/>
            <a:ext cx="3048000" cy="3276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320040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শিল্পকলা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743200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শিল্পকলা\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3048000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শিল্পকলা\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0999"/>
            <a:ext cx="2743200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5410200"/>
            <a:ext cx="5867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55405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দেব-দেবির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52400"/>
            <a:ext cx="329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শিল্পকলা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9134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" y="5715000"/>
            <a:ext cx="4800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665857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উয়ারী-বটেশ্বরের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1219200"/>
            <a:ext cx="2438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1371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নগরী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2819400"/>
            <a:ext cx="2438400" cy="284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2743200"/>
            <a:ext cx="213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ধ্বংসাবশেষ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শিল্পকলা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314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শিল্পকলা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53149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791200" y="838200"/>
            <a:ext cx="2971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990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2590801"/>
            <a:ext cx="24384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2895600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অববাহিকায়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উয়ারী-বটেশ্বর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শিল্পকলা\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324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722918" y="762000"/>
            <a:ext cx="19812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0" y="838200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বিশ্ববিখ্যাত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বৌদ্ধধর্ম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পন্ডিত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646718" y="4191000"/>
            <a:ext cx="2133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46718" y="4343400"/>
            <a:ext cx="196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অতীশ দীপংকর</a:t>
            </a:r>
          </a:p>
        </p:txBody>
      </p:sp>
    </p:spTree>
    <p:extLst>
      <p:ext uri="{BB962C8B-B14F-4D97-AF65-F5344CB8AC3E}">
        <p14:creationId xmlns:p14="http://schemas.microsoft.com/office/powerpoint/2010/main" val="2234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52400"/>
            <a:ext cx="329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F:\শিল্পকলা\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400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81800" y="1752600"/>
            <a:ext cx="2057400" cy="3352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2139077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প্রচীন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52400"/>
            <a:ext cx="329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শিল্পকলা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59436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শিল্পকলা\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3300"/>
            <a:ext cx="60198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477000" y="2057400"/>
            <a:ext cx="2209800" cy="3657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5600" y="2190750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পাহাড়পুরের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খোদিত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2400"/>
            <a:ext cx="39195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4290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590800"/>
            <a:ext cx="5054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52400"/>
            <a:ext cx="329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324600" y="990600"/>
            <a:ext cx="24384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1066800"/>
            <a:ext cx="144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মন্দিরের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3254276"/>
            <a:ext cx="2438400" cy="3298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3200400"/>
            <a:ext cx="190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মন্দিরের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সৌন্দর্যময়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চিত্রাঙ্কন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8200"/>
            <a:ext cx="587533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শিল্পকলা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05200"/>
            <a:ext cx="5856288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0" y="457200"/>
            <a:ext cx="2590800" cy="15710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0" y="4877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তালপাতা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2286000"/>
            <a:ext cx="2590800" cy="403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2758857"/>
            <a:ext cx="182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তখনকার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তালপাতা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পান্ডুলিপি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9051"/>
            <a:ext cx="54864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4864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শিল্পকলা\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6800"/>
            <a:ext cx="5391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23850" y="5867400"/>
            <a:ext cx="539115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5791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অষ্টসাহস্রিকা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প্রজ্ঞাপারমিতা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7400" y="1211997"/>
            <a:ext cx="2895600" cy="46554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12954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রামপালের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রাজত্বকালে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অষ্টসাহস্রিকা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প্রজ্ঞাপারমিতা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পুথি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52400"/>
            <a:ext cx="329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শিল্পকলা\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5761038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শিল্পকলা\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19475"/>
            <a:ext cx="5884863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324600" y="838200"/>
            <a:ext cx="2438400" cy="1143000"/>
          </a:xfrm>
          <a:prstGeom prst="wedgeEllipseCallout">
            <a:avLst>
              <a:gd name="adj1" fmla="val -50947"/>
              <a:gd name="adj2" fmla="val 739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990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চর্যাপদের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324600" y="2438400"/>
            <a:ext cx="2438400" cy="39624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2819400"/>
            <a:ext cx="213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প্রাচীনতম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চর্যাপ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953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বিহারগুলোর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New folder\IMG_20191021_200830_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200400" cy="27445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0" y="5029200"/>
            <a:ext cx="685800" cy="386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5562600"/>
            <a:ext cx="762000" cy="39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14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5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ফা-হিয়েন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আর্যদের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প্রাচীনতম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অধিবাসীরা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গোষ্টির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চর্যাপদ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হিউয়েন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শালবন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90600" y="205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90600" y="2514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90600" y="2971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90600" y="3505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90600" y="4495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90600" y="4953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90600" y="5410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6002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419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0241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/>
          <p:cNvSpPr/>
          <p:nvPr/>
        </p:nvSpPr>
        <p:spPr>
          <a:xfrm>
            <a:off x="457200" y="4495800"/>
            <a:ext cx="609600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Water li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52400" y="0"/>
            <a:ext cx="8915399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90665" y="2644170"/>
            <a:ext cx="29626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9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76200"/>
            <a:ext cx="44132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57400"/>
            <a:ext cx="87185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971800"/>
            <a:ext cx="44386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878759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সামাজিক,অ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র্থনীতি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105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শিল্পকলা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343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শিল্পকলা\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71850"/>
            <a:ext cx="4343400" cy="24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শিল্পকলা\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শিল্পকলা\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71851"/>
            <a:ext cx="4191000" cy="24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52400"/>
            <a:ext cx="69310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3500" y="586740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9200"/>
            <a:ext cx="33956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971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322255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স্থাপত্য,ভাস্কর্য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শিল্পকল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8194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শিল্পকলা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52400"/>
            <a:ext cx="69310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553200" y="1752600"/>
            <a:ext cx="22098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3200" y="2209800"/>
            <a:ext cx="2209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ফা-হিয়েন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ও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হিউয়েন-সাং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5486400"/>
            <a:ext cx="8077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336" y="564389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প্রাচীনযুগের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শিল্পকলা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2687"/>
            <a:ext cx="5705475" cy="24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শিল্পকলা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5695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1088887"/>
            <a:ext cx="2590800" cy="1273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137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স্তুপের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6475" y="3581400"/>
            <a:ext cx="2752725" cy="2706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5537" y="3693855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স্থাপত্যের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নিদর্শ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শিল্পকলা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79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শিল্পকলা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1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2438400"/>
            <a:ext cx="2743200" cy="24765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62700" y="2971799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গৌতম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বুদ্ধের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494</TotalTime>
  <Words>340</Words>
  <Application>Microsoft Office PowerPoint</Application>
  <PresentationFormat>On-screen Show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115</cp:revision>
  <dcterms:created xsi:type="dcterms:W3CDTF">2019-10-20T13:37:56Z</dcterms:created>
  <dcterms:modified xsi:type="dcterms:W3CDTF">2019-10-25T14:37:29Z</dcterms:modified>
</cp:coreProperties>
</file>