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89" r:id="rId12"/>
    <p:sldId id="291" r:id="rId13"/>
    <p:sldId id="290" r:id="rId14"/>
    <p:sldId id="278" r:id="rId15"/>
    <p:sldId id="260" r:id="rId16"/>
    <p:sldId id="279" r:id="rId17"/>
    <p:sldId id="261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5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6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8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5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7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6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0073-6824-43C0-AC59-66203821142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1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grpSp>
        <p:nvGrpSpPr>
          <p:cNvPr id="2" name="Group 36"/>
          <p:cNvGrpSpPr/>
          <p:nvPr/>
        </p:nvGrpSpPr>
        <p:grpSpPr>
          <a:xfrm>
            <a:off x="1331976" y="1748944"/>
            <a:ext cx="5715000" cy="4743978"/>
            <a:chOff x="3317488" y="3104616"/>
            <a:chExt cx="1905000" cy="2857501"/>
          </a:xfrm>
          <a:noFill/>
        </p:grpSpPr>
        <p:pic>
          <p:nvPicPr>
            <p:cNvPr id="3" name="Picture 2" descr="Picture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418456">
              <a:off x="4305267" y="4383598"/>
              <a:ext cx="724438" cy="97108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" name="Picture 3" descr="13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7488" y="3104616"/>
              <a:ext cx="1905000" cy="285750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-7848599" y="754072"/>
            <a:ext cx="7846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752600"/>
            <a:ext cx="6191250" cy="3952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4975" y="762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সঠিক পদ্ধতিতে আইসিটি যন্ত্র ব্যবহার না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3355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স্বাস্থ্য ঝুঁকি এড়াতে করণীয় :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just-one-more-tweet-d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098" y="1255776"/>
            <a:ext cx="3312404" cy="2782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303" y="4439682"/>
            <a:ext cx="3190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শিশুদের কম্পিউটার গেমে আসক্ত না হতে দেওয়া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45" y="1547431"/>
            <a:ext cx="3968358" cy="3344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37769" y="5243031"/>
            <a:ext cx="3532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মাত্রারিক্তি আইসিটি যন্ত্র ব্যবহার না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2" y="1447800"/>
            <a:ext cx="3714750" cy="247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3355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স্বাস্থ্য ঝুঁকি এড়াতে করণীয় :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303" y="4439682"/>
            <a:ext cx="3190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সঠিক পদ্ধতিতে আইসিটি যন্ত্র ব্যবহার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7769" y="5243031"/>
            <a:ext cx="353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নিয়মিত খেলাধুলা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50" y="2362200"/>
            <a:ext cx="3750634" cy="26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775855" y="5968758"/>
            <a:ext cx="0" cy="38214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 flipV="1">
            <a:off x="2702874" y="6109687"/>
            <a:ext cx="305946" cy="24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4606966" y="6171979"/>
            <a:ext cx="3048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7188605" y="5791201"/>
            <a:ext cx="478844" cy="3305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7162801" y="5029200"/>
            <a:ext cx="430572" cy="257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7086601" y="4017622"/>
            <a:ext cx="362974" cy="2097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7162800" y="2883226"/>
            <a:ext cx="345766" cy="123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7239000" y="1524000"/>
            <a:ext cx="278999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67600" y="1295400"/>
            <a:ext cx="1600200" cy="559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মনিটরের ওপর রাখা পানির 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 রাখা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1183609"/>
            <a:ext cx="8153400" cy="35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8" y="1751018"/>
            <a:ext cx="4606762" cy="34815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3" t="27974" r="26732" b="50455"/>
          <a:stretch/>
        </p:blipFill>
        <p:spPr>
          <a:xfrm>
            <a:off x="3426617" y="2696719"/>
            <a:ext cx="1033964" cy="796965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18649" r="43441" b="49911"/>
          <a:stretch/>
        </p:blipFill>
        <p:spPr>
          <a:xfrm>
            <a:off x="2083874" y="2362200"/>
            <a:ext cx="1497529" cy="1129592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0" r="84255" b="45962"/>
          <a:stretch/>
        </p:blipFill>
        <p:spPr>
          <a:xfrm>
            <a:off x="955842" y="2895600"/>
            <a:ext cx="720561" cy="838200"/>
          </a:xfrm>
          <a:prstGeom prst="ellipse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2" t="72967" r="8642" b="5358"/>
          <a:stretch/>
        </p:blipFill>
        <p:spPr bwMode="auto">
          <a:xfrm>
            <a:off x="3903257" y="4293779"/>
            <a:ext cx="1304817" cy="69740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2" t="67348" r="35938" b="15191"/>
          <a:stretch/>
        </p:blipFill>
        <p:spPr bwMode="auto">
          <a:xfrm>
            <a:off x="3009900" y="4038600"/>
            <a:ext cx="92686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2" r="80559" b="32554"/>
          <a:stretch/>
        </p:blipFill>
        <p:spPr>
          <a:xfrm>
            <a:off x="963339" y="3314703"/>
            <a:ext cx="862125" cy="761999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t="36615" r="66472" b="31693"/>
          <a:stretch/>
        </p:blipFill>
        <p:spPr>
          <a:xfrm>
            <a:off x="1424982" y="2994156"/>
            <a:ext cx="1069081" cy="1152600"/>
          </a:xfrm>
          <a:prstGeom prst="ellipse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7" b="62783"/>
          <a:stretch/>
        </p:blipFill>
        <p:spPr bwMode="auto">
          <a:xfrm>
            <a:off x="963340" y="1840604"/>
            <a:ext cx="1222375" cy="124549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467600" y="2590800"/>
            <a:ext cx="1600200" cy="559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সিপিইউ-এর ওপর 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 রাখা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67600" y="3570456"/>
            <a:ext cx="1600200" cy="9253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সকেটে প্লাগ ছাড়া বৈদ্যুতিক 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 দেওয়া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67600" y="4788312"/>
            <a:ext cx="1600200" cy="559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ছেড়া বৈদ্যুতিক 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endPara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রাখা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600" y="5734744"/>
            <a:ext cx="1600200" cy="7434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মাকড়সা ও মাকড়সার 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পরিষ্কার রাখা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199" y="6350904"/>
            <a:ext cx="1498327" cy="507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ইঁদুর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থেকে সতর্ক থাকা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85715" y="6325173"/>
            <a:ext cx="1195109" cy="5328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যথাযথ স্থানে রাখা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76756" y="6287073"/>
            <a:ext cx="1914444" cy="4947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গড়িয়ে পড়া চায়ের 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পরিষ্কার রাখা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4527" y="381000"/>
            <a:ext cx="444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আইসিটি ব্যবহারে সতর্কতা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1875 -0.18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35695 0.017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-3.33333E-6 L 0.52275 0.094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61 0.00023 L 0.25347 0.061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48611 0.4627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01007 0.1451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10243 0.3122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7743 0.2942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90940" y="533400"/>
            <a:ext cx="5118531" cy="3714999"/>
            <a:chOff x="3873355" y="-49532"/>
            <a:chExt cx="2495065" cy="4368744"/>
          </a:xfrm>
        </p:grpSpPr>
        <p:sp>
          <p:nvSpPr>
            <p:cNvPr id="3" name="TextBox 2"/>
            <p:cNvSpPr txBox="1"/>
            <p:nvPr/>
          </p:nvSpPr>
          <p:spPr>
            <a:xfrm>
              <a:off x="4140219" y="-49532"/>
              <a:ext cx="1756341" cy="10858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5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5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5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5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5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5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5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355" y="1653044"/>
              <a:ext cx="2495065" cy="2666168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0497" y="46482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স্বাস্থ্য ঝুঁকি এড়াতে করণীয় বিষয় সম্পর্কে একটি তালিকা তৈরি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931" y="2286000"/>
            <a:ext cx="7620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কম্পিউটারের সামনে বসে থাকলে শারীরিক কি কি ক্ষতি হতে পারে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আইসিটির কারনে কীভাবে শিশুরা অসুস্থ হয়ে পড়ে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আইসিটি যন্ত্র কখন আমাদের জন্য ক্ষতির কারন হয়ে পড়ে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09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33400" y="1634836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7020" y="294427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প্রশ্নোত্তর পর্ব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88620" y="1108364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http://www.nasbc.org/AsbccImages/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4195" y="1799601"/>
            <a:ext cx="3390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9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1551709"/>
            <a:ext cx="4724400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1036" y="4308764"/>
            <a:ext cx="7269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আইসিটি যন্ত্র ব্যবহারের ফলে তুমি কী কী শারীরিক সমস্যার মুখোমুখি হও তার একটি তালিকা করে আনবে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8620" y="1108364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24486" y="277367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  <p:pic>
        <p:nvPicPr>
          <p:cNvPr id="7" name="Picture 6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6653" y="2133600"/>
            <a:ext cx="6091706" cy="4279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43200" y="417052"/>
            <a:ext cx="3352800" cy="1323439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27364" y="2895600"/>
            <a:ext cx="3733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তুহিন সরদার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>
              <a:spcBef>
                <a:spcPts val="0"/>
              </a:spcBef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ত্রিমোহনী মাধ্যমিক বিদ্যালয়</a:t>
            </a:r>
          </a:p>
          <a:p>
            <a:pPr>
              <a:spcBef>
                <a:spcPts val="0"/>
              </a:spcBef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দাকোপ, খুলনা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0764" y="191964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9812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88873" y="2895600"/>
            <a:ext cx="383770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 – ষষ্ঠ</a:t>
            </a:r>
          </a:p>
          <a:p>
            <a:pPr>
              <a:lnSpc>
                <a:spcPct val="9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 –তথ্য ও যোগাযোগ প্রযুক্তি</a:t>
            </a:r>
          </a:p>
          <a:p>
            <a:pPr>
              <a:lnSpc>
                <a:spcPct val="9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 – তৃতীয় </a:t>
            </a:r>
          </a:p>
          <a:p>
            <a:pPr>
              <a:lnSpc>
                <a:spcPct val="9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 – ৫০ মিনিট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3582" y="762000"/>
            <a:ext cx="217516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672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 :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2604438"/>
            <a:ext cx="2619375" cy="1743075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 rot="3435738">
            <a:off x="6740276" y="4952011"/>
            <a:ext cx="436070" cy="1624085"/>
          </a:xfrm>
          <a:prstGeom prst="curvedLeftArrow">
            <a:avLst>
              <a:gd name="adj1" fmla="val 25000"/>
              <a:gd name="adj2" fmla="val 50000"/>
              <a:gd name="adj3" fmla="val 27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8958283">
            <a:off x="7026052" y="809789"/>
            <a:ext cx="563765" cy="1965407"/>
          </a:xfrm>
          <a:prstGeom prst="curvedLeftArrow">
            <a:avLst>
              <a:gd name="adj1" fmla="val 25000"/>
              <a:gd name="adj2" fmla="val 50000"/>
              <a:gd name="adj3" fmla="val 27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8253472">
            <a:off x="2142024" y="4603201"/>
            <a:ext cx="408138" cy="1687240"/>
          </a:xfrm>
          <a:prstGeom prst="curvedLeftArrow">
            <a:avLst>
              <a:gd name="adj1" fmla="val 25000"/>
              <a:gd name="adj2" fmla="val 50000"/>
              <a:gd name="adj3" fmla="val 27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4127533">
            <a:off x="2218120" y="837390"/>
            <a:ext cx="484927" cy="1651709"/>
          </a:xfrm>
          <a:prstGeom prst="curvedLeftArrow">
            <a:avLst>
              <a:gd name="adj1" fmla="val 25000"/>
              <a:gd name="adj2" fmla="val 50000"/>
              <a:gd name="adj3" fmla="val 27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3829" y="2768090"/>
            <a:ext cx="19050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মাত্রারিক্ত কম্পিউটার ব্যবহার করা হচ্ছে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413090"/>
            <a:ext cx="19050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পিঠে ব্যথা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3" y="2914898"/>
            <a:ext cx="2581275" cy="1771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87" y="4413090"/>
            <a:ext cx="2595995" cy="15099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69327" y="6207094"/>
            <a:ext cx="19050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মাথা ব্যথা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2404383"/>
            <a:ext cx="19050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চোখের সমস্যা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33" y="890022"/>
            <a:ext cx="2956680" cy="15809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13548" y="657613"/>
            <a:ext cx="982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এর ফলে  যে সমস্যা হচ্ছে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480960" y="561217"/>
            <a:ext cx="1178997" cy="1030492"/>
          </a:xfrm>
          <a:prstGeom prst="wedgeEllipseCallout">
            <a:avLst>
              <a:gd name="adj1" fmla="val -10442"/>
              <a:gd name="adj2" fmla="val 90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1295677"/>
            <a:ext cx="6757416" cy="3657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3584" y="627888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মাত্রারিক্ত কম্পিউটার ব্যবহার কিসের ঝুঁকি সৃষ্টি করছে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455" y="5316706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এই ঝুঁকি মোকাবেলায় আমাদের কি করা উচিত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4535145"/>
            <a:ext cx="6400800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400" dirty="0" err="1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আইসিটি</a:t>
            </a:r>
            <a:r>
              <a:rPr lang="en-US" sz="4400" dirty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ব্যবহারের স্বাস্থ্য ঝুঁকি ও ব্যবহারের সতর্কতা</a:t>
            </a:r>
            <a:endParaRPr lang="en-US" sz="4400" dirty="0"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  <a:p>
            <a:pPr algn="ctr"/>
            <a:endParaRPr lang="bn-BD" sz="1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33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পাঠের বিষয় :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30927"/>
            <a:ext cx="42100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3584" y="2514600"/>
            <a:ext cx="71628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এ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ই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পাঠ শেষে শিক্ষার্থীরা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28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১।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আইসিটি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ব্যবহারে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র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স্বাস্থ্য ঝু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ingdings"/>
              </a:rPr>
              <a:t>ঁকির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কার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ingdings"/>
              </a:rPr>
              <a:t>ণ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ব্যাখ্যা করতে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endParaRPr lang="bn-BD" sz="28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 স্বাস্থ্য ঝুঁকি এড়িয়ে চলার পদ্ধতি ব্যাখ্যা করতে পারবে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৩. আইসিটি ব্যবহারে সতর্কতা সম্পর্কে বর্ণনা করতে পারবে</a:t>
            </a:r>
            <a:endParaRPr lang="bn-BD" sz="14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838200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533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স্বাস্থ্য ঝুঁকি কী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669" y="4724400"/>
            <a:ext cx="6497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কোনকিছুর মাত্রারিক্ত ব্যবহারের ফলে স্বাস্থ্যের জন্য যে ঝুঁকি সৃষ্টি হয় তাকে স্বাস্থ্য ঝুঁকি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06" y="1981200"/>
            <a:ext cx="4953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  <p:pic>
        <p:nvPicPr>
          <p:cNvPr id="6" name="Picture 5" descr="child+on+computer.jpg"/>
          <p:cNvPicPr>
            <a:picLocks noChangeAspect="1"/>
          </p:cNvPicPr>
          <p:nvPr/>
        </p:nvPicPr>
        <p:blipFill rotWithShape="1">
          <a:blip r:embed="rId3" cstate="print"/>
          <a:srcRect l="6012" r="9591"/>
          <a:stretch/>
        </p:blipFill>
        <p:spPr>
          <a:xfrm>
            <a:off x="704088" y="1295677"/>
            <a:ext cx="3312404" cy="2840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8296" y="243167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স্বাস্থ্য ঝুঁকির কারন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292" y="4450316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মাত্রারিক্ত কম্পিউটারে গেম খেলা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00" y="2572111"/>
            <a:ext cx="4028793" cy="2990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0816" y="5735473"/>
            <a:ext cx="426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দীর্ঘক্ষন হাতে করে মোবাইল ব্যবহার 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1267968" cy="1255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04" y="5596128"/>
            <a:ext cx="1267968" cy="1255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4419" y="33805"/>
            <a:ext cx="1267968" cy="1255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72400" y="5569250"/>
            <a:ext cx="1267968" cy="1255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41" y="661693"/>
            <a:ext cx="3998109" cy="3711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4615143"/>
            <a:ext cx="4062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সামাজিক যোগাযোগ মাধ্যমগুলোতে বেশি সময় ব্যয়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46" y="1295677"/>
            <a:ext cx="3492454" cy="39111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6399" y="5410200"/>
            <a:ext cx="290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খেলাধুলা না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315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30</cp:revision>
  <dcterms:created xsi:type="dcterms:W3CDTF">2019-09-10T06:41:05Z</dcterms:created>
  <dcterms:modified xsi:type="dcterms:W3CDTF">2019-10-26T15:24:02Z</dcterms:modified>
</cp:coreProperties>
</file>