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76" r:id="rId4"/>
    <p:sldId id="257" r:id="rId5"/>
    <p:sldId id="259" r:id="rId6"/>
    <p:sldId id="266" r:id="rId7"/>
    <p:sldId id="260" r:id="rId8"/>
    <p:sldId id="262" r:id="rId9"/>
    <p:sldId id="261" r:id="rId10"/>
    <p:sldId id="277" r:id="rId11"/>
    <p:sldId id="268" r:id="rId12"/>
    <p:sldId id="267" r:id="rId13"/>
    <p:sldId id="270" r:id="rId14"/>
    <p:sldId id="269" r:id="rId15"/>
    <p:sldId id="272" r:id="rId16"/>
    <p:sldId id="273" r:id="rId17"/>
    <p:sldId id="256" r:id="rId18"/>
    <p:sldId id="258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964" autoAdjust="0"/>
  </p:normalViewPr>
  <p:slideViewPr>
    <p:cSldViewPr>
      <p:cViewPr>
        <p:scale>
          <a:sx n="60" d="100"/>
          <a:sy n="60" d="100"/>
        </p:scale>
        <p:origin x="-162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A96D9-FCC5-4A9D-852B-B4612902C871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7CC80-D74B-41B8-B51F-E7EBFAE73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348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প্রশ্ন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করবেন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ছবিতে আমরা কি দেখছি ? পশু-পাখি,পানি পান করছে। পানি আমাদের </a:t>
            </a:r>
            <a:r>
              <a:rPr lang="bn-BD" baseline="0" smtClean="0">
                <a:latin typeface="NikoshBAN" pitchFamily="2" charset="0"/>
                <a:cs typeface="NikoshBAN" pitchFamily="2" charset="0"/>
              </a:rPr>
              <a:t>একটি গুরুত্তপূর্ণ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বিষয়। চল আমরা আজ </a:t>
            </a:r>
            <a:r>
              <a:rPr lang="bn-BD" sz="1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</a:t>
            </a:r>
            <a:r>
              <a:rPr lang="bn-BD" sz="120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নিয়ে আলোচনা করি।</a:t>
            </a:r>
            <a:endParaRPr lang="en-US" sz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2534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39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93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baseline="0" dirty="0" smtClean="0"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ভিডিওটি দেখাবেন এ</a:t>
            </a:r>
            <a:r>
              <a:rPr lang="bn-BD" sz="1200" baseline="0" dirty="0" smtClean="0">
                <a:effectLst/>
                <a:latin typeface="NikoshBAN" pitchFamily="2" charset="0"/>
                <a:cs typeface="NikoshBAN" pitchFamily="2" charset="0"/>
              </a:rPr>
              <a:t>ং বইয়ে দেয়া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পশু-পাখির দেহে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পানির কার্যকারিতা সম্পর্কে</a:t>
            </a:r>
            <a:r>
              <a:rPr lang="bn-BD" sz="1200" baseline="0" dirty="0" smtClean="0">
                <a:effectLst/>
                <a:latin typeface="NikoshBAN" pitchFamily="2" charset="0"/>
                <a:cs typeface="NikoshBAN" pitchFamily="2" charset="0"/>
              </a:rPr>
              <a:t> বলবেন। </a:t>
            </a:r>
            <a:endParaRPr lang="bn-BD" sz="1200" baseline="0" dirty="0" smtClean="0"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7CC80-D74B-41B8-B51F-E7EBFAE73E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44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61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413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8643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385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75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485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60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803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65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89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62427-1EE2-4775-A61C-1B9DA788859D}" type="datetimeFigureOut">
              <a:rPr lang="en-US" smtClean="0"/>
              <a:pPr/>
              <a:t>10/26/2019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390F-F1D0-4F99-8F7F-98D536015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0627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329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8" y="0"/>
            <a:ext cx="2809037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1" y="3773269"/>
            <a:ext cx="822959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পানির কয়েকটি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উৎসের নাম লিখ।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304799"/>
            <a:ext cx="2490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597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9479" y="76200"/>
            <a:ext cx="57650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পানির উৎস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ASHRAFUL\Desktop\New folder\New folder\pukur20151015043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351094"/>
            <a:ext cx="4572000" cy="2821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D.ASHRAFUL\Desktop\New folder\New folder\নলকূপ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91001"/>
            <a:ext cx="3810000" cy="2561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D.ASHRAFUL\Desktop\New folder\New folder\farzul_1333119320_8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81902"/>
            <a:ext cx="3810000" cy="2570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57309" y="3385066"/>
            <a:ext cx="103586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নলকূপ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3276600"/>
            <a:ext cx="7056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কুয়া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7504" y="6179572"/>
            <a:ext cx="82105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92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3378" y="3212068"/>
            <a:ext cx="453842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as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দ্যকে </a:t>
            </a:r>
            <a:r>
              <a:rPr lang="as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শোষণ করতে সাহায্য করে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.ASHRAFUL\Desktop\New folder\New folder\catt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378" y="156232"/>
            <a:ext cx="4538422" cy="28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67000" y="5943600"/>
            <a:ext cx="3555782" cy="523220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চল আমরা একটি ভিডিও দেখি।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7614322"/>
              </p:ext>
            </p:extLst>
          </p:nvPr>
        </p:nvGraphicFramePr>
        <p:xfrm>
          <a:off x="3442728" y="4191000"/>
          <a:ext cx="2167466" cy="1828800"/>
        </p:xfrm>
        <a:graphic>
          <a:graphicData uri="http://schemas.openxmlformats.org/presentationml/2006/ole">
            <p:oleObj spid="_x0000_s2292" name="Packager Shell Object" showAsIcon="1" r:id="rId5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731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New folder\New folder\62941687_1_1000x700_desi-indian-breeds-cow-three-months-pregnant-with-without-calf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778"/>
          <a:stretch/>
        </p:blipFill>
        <p:spPr bwMode="auto">
          <a:xfrm>
            <a:off x="406874" y="609600"/>
            <a:ext cx="3301052" cy="234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1048" y="0"/>
            <a:ext cx="5123518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 ঘাটতি জনিত সমস্যা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87566"/>
            <a:ext cx="422491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অভাবে খাদ্যে অনিহা হয় ও ওজন কমে যায়।</a:t>
            </a:r>
          </a:p>
        </p:txBody>
      </p:sp>
      <p:pic>
        <p:nvPicPr>
          <p:cNvPr id="3075" name="Picture 3" descr="C:\Users\MD.ASHRAFUL\Desktop\New folder\New folder\IMG0166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00412"/>
            <a:ext cx="2743200" cy="233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88664" y="3008241"/>
            <a:ext cx="414219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গর্ভকালীন অবস্থায় পানির অভাবে বাচ্চা হুমকির সম্মুখীন হয়।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82820" y="4191000"/>
            <a:ext cx="4307736" cy="1873477"/>
            <a:chOff x="0" y="1056563"/>
            <a:chExt cx="4307736" cy="2763601"/>
          </a:xfrm>
        </p:grpSpPr>
        <p:pic>
          <p:nvPicPr>
            <p:cNvPr id="9" name="Picture 2" descr="C:\Users\MD.ASHRAFUL\Desktop\New folder\New folder\Dim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066800"/>
              <a:ext cx="1945536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MD.ASHRAFUL\Desktop\New folder\New folder\image_1040_15629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563"/>
              <a:ext cx="2362200" cy="2763601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0" y="6248400"/>
            <a:ext cx="4114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ডিম উৎপাদন হুমকির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সম্মুখীন হয়।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88664" y="4197940"/>
            <a:ext cx="4307736" cy="1974260"/>
            <a:chOff x="4683864" y="1066800"/>
            <a:chExt cx="4307736" cy="2753364"/>
          </a:xfrm>
        </p:grpSpPr>
        <p:pic>
          <p:nvPicPr>
            <p:cNvPr id="13" name="Picture 4" descr="C:\Users\MD.ASHRAFUL\Desktop\New folder\New folder\hqdefault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864" y="1066800"/>
              <a:ext cx="2174136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MD.ASHRAFUL\Desktop\New folder\New folder\goru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066800"/>
              <a:ext cx="2133600" cy="2753364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5094988" y="6282866"/>
            <a:ext cx="40490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অভাবে মারাও যেতে পারে।</a:t>
            </a:r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6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53000"/>
            <a:ext cx="421084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পশুকে 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প্ত </a:t>
            </a:r>
            <a:r>
              <a:rPr lang="as-IN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বিশুদ্ধ পানি খাওয়াতে </a:t>
            </a:r>
            <a:r>
              <a:rPr lang="as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292387"/>
            <a:ext cx="158226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953000"/>
            <a:ext cx="401206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 যাতে দূষিত পানি না খেতে পারে তার ব্যবস্থা করতে হবে।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D:\মডেল কন্টেন\dairy_cows_dr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1" y="1577866"/>
            <a:ext cx="4210840" cy="303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4061" y="1577866"/>
            <a:ext cx="4038600" cy="3038856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6350876" y="1671198"/>
            <a:ext cx="1981200" cy="3048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85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D.ASHRAFUL\Desktop\New folder\New folder\7359a7019b0ffd89385b48e42005f100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34"/>
          <a:stretch/>
        </p:blipFill>
        <p:spPr bwMode="auto">
          <a:xfrm>
            <a:off x="0" y="1447799"/>
            <a:ext cx="4333237" cy="3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D.ASHRAFUL\Desktop\New folder\New folder\JAVED79_1377091363_17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67133"/>
            <a:ext cx="4191000" cy="319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3000" y="4866382"/>
            <a:ext cx="41910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শীতকালের চেয়ে গ্রীষ্মকালে পানি বেশি প্রয়োজন।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4815007"/>
            <a:ext cx="433323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শীতকালে পানি কম লাগে।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15669"/>
            <a:ext cx="914400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প্রয়োজনীয়তা আবহাওয়ার উপর নির্ভর করে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04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57905"/>
            <a:ext cx="2819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চাহিদা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MD.ASHRAFUL\Desktop\New folder\New folder\DSC_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98" y="1008796"/>
            <a:ext cx="4187492" cy="33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D.ASHRAFUL\Desktop\New folder\New folder\hen-drinking-water-bank-42403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8796"/>
            <a:ext cx="4187492" cy="33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20" y="4637782"/>
            <a:ext cx="417157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দুধেল গাভি দৈনিক ৩০-৪০ লিটার পানি পান করে।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4637782"/>
            <a:ext cx="4267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মুরগি তার খাদ্যের দ্বিগুণ পানি পান করে। মুরগি দৈনিক ২০০-৩০০মিলি পানি পান করে।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1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2167" y="152400"/>
            <a:ext cx="272222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5400" b="1" smtClean="0">
                <a:ln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bn-BD" sz="5400" b="1" dirty="0">
              <a:ln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110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‘দুধেল গাভির জন্য পর্যাপ্ত খাবার পানির ব্যবস্থা না করলে কোন কোন ধরনের সমস্যা উদ্ভব হবে’ সে সম্পর্কে খাতায় লিখ।</a:t>
            </a:r>
            <a:endParaRPr lang="en-US" sz="33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3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6401" y="-10082"/>
            <a:ext cx="152157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solidFill>
                  <a:srgbClr val="7030A0"/>
                </a:solidFill>
                <a:effectLst>
                  <a:glow rad="101600">
                    <a:schemeClr val="accent6">
                      <a:lumMod val="60000"/>
                      <a:lumOff val="40000"/>
                      <a:alpha val="6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7030A0"/>
              </a:solidFill>
              <a:effectLst>
                <a:glow rad="101600">
                  <a:schemeClr val="accent6">
                    <a:lumMod val="60000"/>
                    <a:lumOff val="40000"/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38200"/>
            <a:ext cx="681949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 একটি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দুধেল গাভি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কতটুকু পানি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করে?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781" y="1479332"/>
            <a:ext cx="218040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২০-৩০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727434"/>
            <a:ext cx="405110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 জীবদেহে পানির কাজ হচ্ছে-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84332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উপাদান কোষে পৌছানো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962400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 তারল্য বজায় রাখা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556234"/>
            <a:ext cx="518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পাচকরস পরিবহনে সাহায্য করা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21166"/>
            <a:ext cx="39450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654566"/>
            <a:ext cx="172106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66740" y="5697746"/>
            <a:ext cx="2038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" y="6258580"/>
            <a:ext cx="172075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66740" y="6268998"/>
            <a:ext cx="20380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479333"/>
            <a:ext cx="216918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১০-২০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2086481"/>
            <a:ext cx="215796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গ) ৩০-৪০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05266" y="2086480"/>
            <a:ext cx="216892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৪০-৫০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লিটার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24463" y="1479839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398065">
            <a:off x="39622" y="2226721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L-Shape 20"/>
          <p:cNvSpPr/>
          <p:nvPr/>
        </p:nvSpPr>
        <p:spPr>
          <a:xfrm rot="19398065">
            <a:off x="3012429" y="6424273"/>
            <a:ext cx="357043" cy="191833"/>
          </a:xfrm>
          <a:prstGeom prst="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2893781" y="152090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2893781" y="2087494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39875" y="565456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2966740" y="5697746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17686" y="6237457"/>
            <a:ext cx="378726" cy="5232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6224" y="381000"/>
            <a:ext cx="3377849" cy="1107996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2819400"/>
            <a:ext cx="8909811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 দূষিত </a:t>
            </a:r>
            <a:r>
              <a:rPr lang="bn-BD" sz="32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পান করলে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 কী সমস্যা দেখা দেয়?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2169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57800" y="4239399"/>
            <a:ext cx="330431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৬ষ্ঠ</a:t>
            </a: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6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7</a:t>
            </a:r>
            <a:endParaRPr lang="bn-BD" sz="3600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257800" y="76200"/>
            <a:ext cx="32766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609600" y="152400"/>
            <a:ext cx="3200400" cy="954206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72886"/>
            <a:ext cx="2081212" cy="28615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1" name="Picture 1" descr="E:\02-12-2015 gaffar\018319761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2" y="1143000"/>
            <a:ext cx="2624138" cy="215265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3582650"/>
            <a:ext cx="396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গাফফার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</a:t>
            </a:r>
            <a:r>
              <a:rPr lang="as-IN" sz="2400" dirty="0" smtClean="0">
                <a:latin typeface="NikoshBAN"/>
                <a:cs typeface="NikoshBAN"/>
              </a:rPr>
              <a:t>ঁ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ইয়া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আমতলী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মনোহরগঞ্জ-কুমিল্লা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gaffarict42@gmail.com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0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D.ASHRAFUL\Desktop\dd7ea5dd9699982c882b39ba890dc8f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" y="492"/>
            <a:ext cx="9143835" cy="685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76600" y="2404979"/>
            <a:ext cx="1920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D.ASHRAFUL\Desktop\New folder\tumblr_mnc1syzOt11r2zyog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72" y="0"/>
            <a:ext cx="9159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430" y="482025"/>
            <a:ext cx="4648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ছবিগুলো দেখ এবং একটু চিন্তা কর</a:t>
            </a:r>
          </a:p>
        </p:txBody>
      </p:sp>
      <p:pic>
        <p:nvPicPr>
          <p:cNvPr id="1028" name="Picture 4" descr="C:\Users\MD.ASHRAFUL\Desktop\New folder\New folder\catt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35831"/>
            <a:ext cx="4240165" cy="2816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Md.ashraful islam_2nd session_agri_khulna\first-bloggie-upload-011411paris-1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175" y="2235831"/>
            <a:ext cx="4234910" cy="28162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0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8758" y="2680014"/>
            <a:ext cx="576504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পশু-পাখির খাবার পানি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4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3657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৪)  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ঘাটতিজনিত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সমস্যাগুলো 	সমাধানের উপায় বর্ণনা করতে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2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খাবার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গুরুত্ত্ব ব্যাখ্যা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1148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  গৃহপালিত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পশু-পাখির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দেহে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কার্যকারিতা ব্যাখ্যা করতে              	পারবে।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550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</a:t>
            </a:r>
            <a:r>
              <a:rPr lang="bn-BD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শিক্ষার্থীরা----------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133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গৃহ পালিত পশু-পাখির খাবার পানির উৎসগুলোর নাম উল্লেখ করতে              	পারবে।।</a:t>
            </a:r>
            <a:endParaRPr lang="bn-BD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0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D.ASHRAFUL\Desktop\New folder\New folder\603229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13"/>
          <a:stretch/>
        </p:blipFill>
        <p:spPr bwMode="auto">
          <a:xfrm>
            <a:off x="167360" y="685800"/>
            <a:ext cx="4099840" cy="2590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D.ASHRAFUL\Desktop\New folder\New folder\hen-drinking-water-bank-424037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996" y="3352800"/>
            <a:ext cx="4059204" cy="2759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MD.ASHRAFUL\Desktop\New folder\New folder\00Mr38-389957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93733"/>
            <a:ext cx="4273265" cy="2582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172200"/>
            <a:ext cx="914399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 ছাড়া মানুষ, পশু-পাখি, গাছপালা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জীবই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বাঁচতে পারে না।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67" r="31716" b="11381"/>
          <a:stretch/>
        </p:blipFill>
        <p:spPr bwMode="auto">
          <a:xfrm>
            <a:off x="4724400" y="3383507"/>
            <a:ext cx="4266441" cy="2729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6086" y="152400"/>
            <a:ext cx="2930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 অপর নাম জীবন।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35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D.ASHRAFUL\Desktop\New folder\New folder\Digestive-Issues-Smoothies-To-The-Resc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47" y="17391"/>
            <a:ext cx="3963253" cy="2497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2833" y="-3415"/>
            <a:ext cx="3963252" cy="2500624"/>
            <a:chOff x="1" y="-3415"/>
            <a:chExt cx="3963252" cy="2500624"/>
          </a:xfrm>
        </p:grpSpPr>
        <p:pic>
          <p:nvPicPr>
            <p:cNvPr id="4098" name="Picture 2" descr="C:\Users\MD.ASHRAFUL\Desktop\New folder\New folder\হজম-এর-সমস্যা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42500" cy="249720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MD.ASHRAFUL\Desktop\New folder\New folder\water-from-air.1316084381633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704272" y="234813"/>
              <a:ext cx="2497210" cy="20207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8672" y="2438400"/>
            <a:ext cx="401031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পুষ্টি উপাদান দেহের এক স্থান থেকে অন্য স্থানে যাওয়ার জন্য পানি প্রয়োজন।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97366" y="2590800"/>
            <a:ext cx="3886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 হজম হতে সাহায্য করে।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5400" y="5856595"/>
            <a:ext cx="3988275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শরীরের উত্তাপ নিয়ন্ত্রণ করতে পানির ভূমিকা রয়েছে।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07" y="6248400"/>
            <a:ext cx="398827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দূষিত পদার্থ দেহ থেকে বের করে।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D.ASHRAFUL\Desktop\cold-weathersafety-extensive-power-point-3-63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83" t="19709" r="5365"/>
          <a:stretch/>
        </p:blipFill>
        <p:spPr bwMode="auto">
          <a:xfrm>
            <a:off x="5943600" y="3242437"/>
            <a:ext cx="2734430" cy="25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899279"/>
            <a:ext cx="3409382" cy="227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7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4600" y="152400"/>
            <a:ext cx="4191000" cy="4876800"/>
            <a:chOff x="2590800" y="762000"/>
            <a:chExt cx="2997200" cy="5092700"/>
          </a:xfrm>
        </p:grpSpPr>
        <p:pic>
          <p:nvPicPr>
            <p:cNvPr id="3074" name="Picture 2" descr="C:\Users\MD.ASHRAFUL\Desktop\human-body-water copy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762000"/>
              <a:ext cx="2997200" cy="509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3971924" y="2262187"/>
              <a:ext cx="76200" cy="152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1404" y="5500048"/>
            <a:ext cx="559739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প্রাণিদেহে শতকরা প্রায় ৭০ ভাগ পানি।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4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445</Words>
  <Application>Microsoft Office PowerPoint</Application>
  <PresentationFormat>On-screen Show (4:3)</PresentationFormat>
  <Paragraphs>74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MD.ASHRAFUL</dc:creator>
  <cp:lastModifiedBy>win7</cp:lastModifiedBy>
  <cp:revision>200</cp:revision>
  <dcterms:created xsi:type="dcterms:W3CDTF">2015-10-23T02:06:10Z</dcterms:created>
  <dcterms:modified xsi:type="dcterms:W3CDTF">2019-10-26T05:32:50Z</dcterms:modified>
</cp:coreProperties>
</file>