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63" r:id="rId4"/>
    <p:sldId id="257" r:id="rId5"/>
    <p:sldId id="272" r:id="rId6"/>
    <p:sldId id="259" r:id="rId7"/>
    <p:sldId id="261" r:id="rId8"/>
    <p:sldId id="260" r:id="rId9"/>
    <p:sldId id="256" r:id="rId10"/>
    <p:sldId id="262" r:id="rId11"/>
    <p:sldId id="266" r:id="rId12"/>
    <p:sldId id="265" r:id="rId13"/>
    <p:sldId id="264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C89CA19-FD3A-4A6F-AEBC-C487FFB919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9400" y="3429000"/>
            <a:ext cx="9118600" cy="17907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Clic</a:t>
            </a:r>
            <a:r>
              <a:rPr lang="en-US" dirty="0"/>
              <a:t> 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0BD9F-6ACF-4E1A-B5C3-1B12A01B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E5FFE-FF72-4C06-AD12-27808903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94D-A60F-48C2-8AC1-BC6B05FEB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2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E759D-4C0F-4158-827D-E6D0F00E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DAC1B-3EF1-40BB-98D1-31F17F1D7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E8E6B-05EB-44CF-B2F4-C4BE4929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4C1-5CE2-47CD-B6C6-7D1F545CF9E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1034E-1FB6-46AB-96F0-1987517F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484AA-374F-44D4-A61C-6649650B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94D-A60F-48C2-8AC1-BC6B05FE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7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ABE40-C1CC-432A-AC38-FA0DD2E53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6F04E-5545-4C46-83CC-A7514A7E6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B218C-15EF-481A-82A5-57BE681C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4C1-5CE2-47CD-B6C6-7D1F545CF9E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8D440-1132-442D-926B-58830C3C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CA93D-DB3B-42AC-A5B3-054B566C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94D-A60F-48C2-8AC1-BC6B05FE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7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891C-ADD3-42D0-80F9-DF8BDE2B7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92510-4693-43C9-AB4E-0AB441174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9F72F-AD30-45DD-AFBF-BF51AA2A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528B-447B-4299-98CA-D514BCA59B5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80D19-1C0C-4AB5-AE10-662B1FE23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333F3-C92D-4374-8488-4CF37291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55F-224D-497D-9FB2-280EAEC4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1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40CB-1DBD-445B-A5E6-25A76F54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AE603-E245-4956-B106-890A8E17C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7D67-FB35-488B-B409-90CD5C2A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528B-447B-4299-98CA-D514BCA59B5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67C66-4D1D-4DA9-8AB3-F5DE3A21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3305E-FCE8-4375-9A37-098B2F4A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55F-224D-497D-9FB2-280EAEC4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3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1FF29-7B42-4111-A403-A123C1811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4BF8A-5539-40C9-A45F-B14CA7D73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E4787-2FE3-4AC3-B75D-5591C503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528B-447B-4299-98CA-D514BCA59B5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5729B-2FE3-4050-A4BF-044876B2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BED6A-68C4-4485-9C76-91458BD0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55F-224D-497D-9FB2-280EAEC4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5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9947-BD1F-41B3-A173-22F1611D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C0F17-2CEC-49BB-8B1A-3DC28AB4C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A00F3-C583-4DCC-B433-5BE3AD68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2D6BD-A86F-4EFE-9F9A-6ABF9F8DC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528B-447B-4299-98CA-D514BCA59B5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3AF53-D105-4CF5-9E30-0E9710E9A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F2DC1-E710-4B15-9B9E-67AA4971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55F-224D-497D-9FB2-280EAEC4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07C6-B0FB-4F50-ACEA-6592E24B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7AAA7-44EE-4986-8E81-7986721AB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1DBF3-1877-4AB6-88F3-21C0610B8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0EF20-D957-4B66-9D6A-09B1F7AF8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F40CF0-FC6C-43D8-B60B-D9546B3E8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AD1101-185E-49E8-AFC6-ACF1FBC6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528B-447B-4299-98CA-D514BCA59B5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40D61-0806-4D67-8AFE-6ECB1B43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50006-675B-4671-950D-BF9501F4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55F-224D-497D-9FB2-280EAEC4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3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2002-DF33-4D7C-B7FB-094FE762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B29BC-9F9B-49EA-B9A6-3948A6EE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528B-447B-4299-98CA-D514BCA59B5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40D7A-9CB4-4F07-AFF5-284128CC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6BDB2-9F79-4AA3-AC35-082B290B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55F-224D-497D-9FB2-280EAEC4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4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5B925-2309-48E0-AC78-D21C280F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528B-447B-4299-98CA-D514BCA59B5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0A8C0-21C1-40B0-943E-21DC3DD4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B631E-36CA-44FF-AD5B-D1080743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55F-224D-497D-9FB2-280EAEC4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2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8A8B-0660-43B4-9550-C830985A8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14514-E49A-4246-89CE-245602618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6CB76-5299-445D-8535-FC5EDD704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86624-F782-4A9B-84BB-780991FE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528B-447B-4299-98CA-D514BCA59B5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640F7-0808-4A4B-85EE-ECEF602A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66BBF-568D-4BB9-B4F2-C8F0A928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55F-224D-497D-9FB2-280EAEC4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4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6459-5E8C-4D34-B345-C8F86D92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F5C4C-1D1C-463B-8AE5-5B70C2AD7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FCFD7-899C-4476-84BB-410E4E13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4C1-5CE2-47CD-B6C6-7D1F545CF9E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400A0-6CC2-44B4-9D90-55C9707D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88EE3-83F7-4A68-B7D5-B023B119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94D-A60F-48C2-8AC1-BC6B05FE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7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7280B-265C-421E-A4C9-189D5DE2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B1DD48-7265-4C01-9A1A-B60289936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1F548-4CDD-4FC4-8A97-BCA158198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6180A-BDA1-4CC3-867F-14177D80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528B-447B-4299-98CA-D514BCA59B5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35E9E-D1F5-468F-939F-8E697B4A4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D2F3-3BEC-4722-90FE-2EE906DB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55F-224D-497D-9FB2-280EAEC4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5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537F-80BF-4D9B-97A4-A8371AF9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F02AA-8156-45AD-8267-8801BA392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23FB3-941B-46C0-95AC-C5BE196D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528B-447B-4299-98CA-D514BCA59B5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22AE8-265D-4C98-B093-21B88206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E73C1-8711-4812-8506-EFF70682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55F-224D-497D-9FB2-280EAEC4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85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112D5-91E5-4A6E-8189-65451FFED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94435-6DAA-413E-A89E-883475E91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C6608-57B0-4B38-A2E2-6574BE12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528B-447B-4299-98CA-D514BCA59B5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DF325-B32E-445C-BCE6-024952BB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26856-FD98-44CE-A983-2E08A580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55F-224D-497D-9FB2-280EAEC4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63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177D-609C-4856-8BB6-3C67FAEAC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9D8FD-C37E-40A8-8255-32A171DC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9C147-8992-4268-BC48-16DFA180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7300"/>
            <a:ext cx="2743200" cy="384175"/>
          </a:xfrm>
          <a:prstGeom prst="rect">
            <a:avLst/>
          </a:prstGeom>
        </p:spPr>
        <p:txBody>
          <a:bodyPr/>
          <a:lstStyle/>
          <a:p>
            <a:fld id="{DE7FD0C8-F7A4-4605-AA2F-988863517191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DCB40-FBB6-4820-87A7-CC8359BA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0A2FF-3AAD-4700-987E-FBB6F807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8100"/>
            <a:ext cx="2743200" cy="333375"/>
          </a:xfrm>
          <a:prstGeom prst="rect">
            <a:avLst/>
          </a:prstGeom>
        </p:spPr>
        <p:txBody>
          <a:bodyPr/>
          <a:lstStyle/>
          <a:p>
            <a:fld id="{32DEA75B-522C-4C14-86CE-DA07C7F23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14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9E15-78C4-4DAE-9474-3C3E9ED6C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6537-6153-4DD0-A6DE-1B140FDEC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221E1-3AB8-49DB-A1C5-F3C55E2014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7300"/>
            <a:ext cx="2743200" cy="384175"/>
          </a:xfrm>
          <a:prstGeom prst="rect">
            <a:avLst/>
          </a:prstGeom>
        </p:spPr>
        <p:txBody>
          <a:bodyPr/>
          <a:lstStyle/>
          <a:p>
            <a:fld id="{DE7FD0C8-F7A4-4605-AA2F-988863517191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C3110-4407-4F37-ABE9-93E290ED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6FD91-CB4E-4CF6-B0C6-8E3C5C94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8100"/>
            <a:ext cx="2743200" cy="333375"/>
          </a:xfrm>
          <a:prstGeom prst="rect">
            <a:avLst/>
          </a:prstGeom>
        </p:spPr>
        <p:txBody>
          <a:bodyPr/>
          <a:lstStyle/>
          <a:p>
            <a:fld id="{32DEA75B-522C-4C14-86CE-DA07C7F23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78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2DB3-9C60-4531-ACF9-9D447183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A2E0C-6D23-4C71-920B-5F3F784E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65AB8-84E5-4AB2-BD53-B786AD22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7300"/>
            <a:ext cx="2743200" cy="384175"/>
          </a:xfrm>
          <a:prstGeom prst="rect">
            <a:avLst/>
          </a:prstGeom>
        </p:spPr>
        <p:txBody>
          <a:bodyPr/>
          <a:lstStyle/>
          <a:p>
            <a:fld id="{DE7FD0C8-F7A4-4605-AA2F-988863517191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EFAD8-163A-4F71-9028-71636868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C9134-E77C-45C3-A77F-A3709B51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8100"/>
            <a:ext cx="2743200" cy="333375"/>
          </a:xfrm>
          <a:prstGeom prst="rect">
            <a:avLst/>
          </a:prstGeom>
        </p:spPr>
        <p:txBody>
          <a:bodyPr/>
          <a:lstStyle/>
          <a:p>
            <a:fld id="{32DEA75B-522C-4C14-86CE-DA07C7F23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96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1D06-EDB6-47A8-83C9-32C47A4C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E19CB-627E-4B97-8FD6-811FFD977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0A59B-251F-47E1-B7C1-589CCFD93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C6028-705F-4B07-8D77-98D28BF1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7300"/>
            <a:ext cx="2743200" cy="384175"/>
          </a:xfrm>
          <a:prstGeom prst="rect">
            <a:avLst/>
          </a:prstGeom>
        </p:spPr>
        <p:txBody>
          <a:bodyPr/>
          <a:lstStyle/>
          <a:p>
            <a:fld id="{DE7FD0C8-F7A4-4605-AA2F-988863517191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D3F26-E7BE-40E3-BA8B-8F3DC00D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96AF5-4317-46D2-A4C0-596A73CC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8100"/>
            <a:ext cx="2743200" cy="333375"/>
          </a:xfrm>
          <a:prstGeom prst="rect">
            <a:avLst/>
          </a:prstGeom>
        </p:spPr>
        <p:txBody>
          <a:bodyPr/>
          <a:lstStyle/>
          <a:p>
            <a:fld id="{32DEA75B-522C-4C14-86CE-DA07C7F23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16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4709-E0FF-4892-9ABE-C1A1BCEC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8CF6B-236F-4764-8ECA-B142C97C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EC5C7-A158-4F55-B4C7-1A185DF70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93EF8-18D0-452F-A749-F8B2FE5CC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CA660-8B07-4E35-A512-25BA6E1D3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85FEA-D3BF-4D46-90B8-074F13A1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7300"/>
            <a:ext cx="2743200" cy="384175"/>
          </a:xfrm>
          <a:prstGeom prst="rect">
            <a:avLst/>
          </a:prstGeom>
        </p:spPr>
        <p:txBody>
          <a:bodyPr/>
          <a:lstStyle/>
          <a:p>
            <a:fld id="{DE7FD0C8-F7A4-4605-AA2F-988863517191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91EAB4-1C02-4DF0-82F4-33ABD9EC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1DB362-DE8D-44D0-BD45-73761014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8100"/>
            <a:ext cx="2743200" cy="333375"/>
          </a:xfrm>
          <a:prstGeom prst="rect">
            <a:avLst/>
          </a:prstGeom>
        </p:spPr>
        <p:txBody>
          <a:bodyPr/>
          <a:lstStyle/>
          <a:p>
            <a:fld id="{32DEA75B-522C-4C14-86CE-DA07C7F23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65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C219-DA46-41AF-AD48-65533FC5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0C8F4-CB12-4203-8AA3-1E29F04B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7300"/>
            <a:ext cx="2743200" cy="384175"/>
          </a:xfrm>
          <a:prstGeom prst="rect">
            <a:avLst/>
          </a:prstGeom>
        </p:spPr>
        <p:txBody>
          <a:bodyPr/>
          <a:lstStyle/>
          <a:p>
            <a:fld id="{DE7FD0C8-F7A4-4605-AA2F-988863517191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BF2EF-E95A-4BFF-B3F1-1D564AF2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E90D9-B945-4E2B-B485-5AFDDDC5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8100"/>
            <a:ext cx="2743200" cy="333375"/>
          </a:xfrm>
          <a:prstGeom prst="rect">
            <a:avLst/>
          </a:prstGeom>
        </p:spPr>
        <p:txBody>
          <a:bodyPr/>
          <a:lstStyle/>
          <a:p>
            <a:fld id="{32DEA75B-522C-4C14-86CE-DA07C7F23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26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27CE36-6BB3-4612-A299-D668AB10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7300"/>
            <a:ext cx="2743200" cy="384175"/>
          </a:xfrm>
          <a:prstGeom prst="rect">
            <a:avLst/>
          </a:prstGeom>
        </p:spPr>
        <p:txBody>
          <a:bodyPr/>
          <a:lstStyle/>
          <a:p>
            <a:fld id="{DE7FD0C8-F7A4-4605-AA2F-988863517191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F620F-061C-424E-ABF7-7993FEC6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B0DDA-602B-48DD-80E4-87B97C19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8100"/>
            <a:ext cx="2743200" cy="333375"/>
          </a:xfrm>
          <a:prstGeom prst="rect">
            <a:avLst/>
          </a:prstGeom>
        </p:spPr>
        <p:txBody>
          <a:bodyPr/>
          <a:lstStyle/>
          <a:p>
            <a:fld id="{32DEA75B-522C-4C14-86CE-DA07C7F23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4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E4FB-9EE8-4AA0-B50D-510532B3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25271-DEA6-4C13-9E7E-8A0379D31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6DD0D-424B-440E-8B5F-B3A82C46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4C1-5CE2-47CD-B6C6-7D1F545CF9E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8B70B-D2E2-48EB-8064-B831EA6F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1C51E-7FEA-4D53-BD42-00B21D48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94D-A60F-48C2-8AC1-BC6B05FE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23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9A79-8F7C-4686-8FF7-7F7F5A7F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4A2D9-D7C8-4877-A731-4BC6F5C1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0884D-20C1-4D7C-9E0D-E5A9365E5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BD088-2CC8-4944-9768-C70D7C60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7300"/>
            <a:ext cx="2743200" cy="384175"/>
          </a:xfrm>
          <a:prstGeom prst="rect">
            <a:avLst/>
          </a:prstGeom>
        </p:spPr>
        <p:txBody>
          <a:bodyPr/>
          <a:lstStyle/>
          <a:p>
            <a:fld id="{DE7FD0C8-F7A4-4605-AA2F-988863517191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59CAF-FE84-4532-90C4-AF7E2E82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E66B4-05E4-4841-8D49-3FDA24AA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8100"/>
            <a:ext cx="2743200" cy="333375"/>
          </a:xfrm>
          <a:prstGeom prst="rect">
            <a:avLst/>
          </a:prstGeom>
        </p:spPr>
        <p:txBody>
          <a:bodyPr/>
          <a:lstStyle/>
          <a:p>
            <a:fld id="{32DEA75B-522C-4C14-86CE-DA07C7F23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54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0434-034E-46A5-94D9-0FA1C572E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D7BBB1-80F9-4F32-AFDD-30053BA58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C2022-E142-4471-95A8-0AA054E73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4907B-BEFE-47F2-8165-69D5B153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7300"/>
            <a:ext cx="2743200" cy="384175"/>
          </a:xfrm>
          <a:prstGeom prst="rect">
            <a:avLst/>
          </a:prstGeom>
        </p:spPr>
        <p:txBody>
          <a:bodyPr/>
          <a:lstStyle/>
          <a:p>
            <a:fld id="{DE7FD0C8-F7A4-4605-AA2F-988863517191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AA64B-F377-48C0-90E3-0DF2D86A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8A7DD-F169-49C1-A110-3D8C41E8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8100"/>
            <a:ext cx="2743200" cy="333375"/>
          </a:xfrm>
          <a:prstGeom prst="rect">
            <a:avLst/>
          </a:prstGeom>
        </p:spPr>
        <p:txBody>
          <a:bodyPr/>
          <a:lstStyle/>
          <a:p>
            <a:fld id="{32DEA75B-522C-4C14-86CE-DA07C7F23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92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F35F-3BC4-4287-BDF7-99E9D2AF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CCEA0-B09D-4F02-BA49-E046C3896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E6218-B049-4764-8A57-0918859D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7300"/>
            <a:ext cx="2743200" cy="384175"/>
          </a:xfrm>
          <a:prstGeom prst="rect">
            <a:avLst/>
          </a:prstGeom>
        </p:spPr>
        <p:txBody>
          <a:bodyPr/>
          <a:lstStyle/>
          <a:p>
            <a:fld id="{DE7FD0C8-F7A4-4605-AA2F-988863517191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40C0D-8635-43B2-A354-AEF49CC4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85868-FCA0-44ED-BE5F-E668AD92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8100"/>
            <a:ext cx="2743200" cy="333375"/>
          </a:xfrm>
          <a:prstGeom prst="rect">
            <a:avLst/>
          </a:prstGeom>
        </p:spPr>
        <p:txBody>
          <a:bodyPr/>
          <a:lstStyle/>
          <a:p>
            <a:fld id="{32DEA75B-522C-4C14-86CE-DA07C7F23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48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536988-CA7A-44CB-97D1-D184B7621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92543-C36B-4ABE-A002-8DF9115D0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CEA0A-1578-4A9A-855E-2440E3EE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7300"/>
            <a:ext cx="2743200" cy="384175"/>
          </a:xfrm>
          <a:prstGeom prst="rect">
            <a:avLst/>
          </a:prstGeom>
        </p:spPr>
        <p:txBody>
          <a:bodyPr/>
          <a:lstStyle/>
          <a:p>
            <a:fld id="{DE7FD0C8-F7A4-4605-AA2F-988863517191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C0E8-D22A-4A50-A3F3-18050921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1E924-AC24-4FFC-9958-009ED106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8100"/>
            <a:ext cx="2743200" cy="333375"/>
          </a:xfrm>
          <a:prstGeom prst="rect">
            <a:avLst/>
          </a:prstGeom>
        </p:spPr>
        <p:txBody>
          <a:bodyPr/>
          <a:lstStyle/>
          <a:p>
            <a:fld id="{32DEA75B-522C-4C14-86CE-DA07C7F23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7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A86B-0D55-4B9F-8652-26968BC6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7FB4-82E9-45CF-91A4-9F60E6D14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DAF65-28ED-40FE-BDB2-A4A717B43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F3AC0-6BE4-4FAD-8B29-BDC97230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4C1-5CE2-47CD-B6C6-7D1F545CF9E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720FA-A1B1-4014-92F2-B07C28D4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E797E-4935-4F00-94F7-59B37FBB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94D-A60F-48C2-8AC1-BC6B05FE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2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B3957-0B35-45E7-9BE8-D357B1E3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D52C6-A668-42C9-8073-78877ECDB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CD055-159B-47D7-9DFC-288AB838F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C15CE-9296-481F-A9C7-6D181B88F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3E20F-34AE-4A6B-B0F1-18CCFC55D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17047-4563-46BF-A3D9-10C5923E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4C1-5CE2-47CD-B6C6-7D1F545CF9E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B4683-EBDF-4326-84A3-234FA4EF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36F860-3F9C-487C-9FE9-052DE8CC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94D-A60F-48C2-8AC1-BC6B05FE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6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B420-4579-4AC2-80B1-EBDC1246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25A10-9444-4FCC-80DE-330D98D0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4C1-5CE2-47CD-B6C6-7D1F545CF9E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DC77D-87A5-479D-B594-6CE94F70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06B29-95BD-438E-932D-51EC05CC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94D-A60F-48C2-8AC1-BC6B05FE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3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636C4-31DE-4A49-80D4-1BD351B48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4C1-5CE2-47CD-B6C6-7D1F545CF9E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74BE4-A1B7-4EF7-86E7-7549E2DB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976B6-6CEF-49BB-9A99-D481A0E4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94D-A60F-48C2-8AC1-BC6B05FEBD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0CCC8-DAE6-4273-87FD-27ED694198BD}"/>
              </a:ext>
            </a:extLst>
          </p:cNvPr>
          <p:cNvSpPr/>
          <p:nvPr userDrawn="1"/>
        </p:nvSpPr>
        <p:spPr>
          <a:xfrm>
            <a:off x="127000" y="228600"/>
            <a:ext cx="11938000" cy="64928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0234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8CBD-E884-4FF1-B107-72954E96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F2624-660B-42BB-9649-D0F0EB645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F6473-279E-4B8F-BC7D-A3A38F93F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129EB-FB2C-4D3D-A902-D5532D59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4C1-5CE2-47CD-B6C6-7D1F545CF9E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8A190-7B62-40D8-9C4F-771E4891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A2B5F-6125-4B84-ACA3-694DB4AA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94D-A60F-48C2-8AC1-BC6B05FE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1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28BD5-4CFF-4FDF-A7E3-415B5B37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1E2478-451F-4E88-877A-68B640C73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5B1F-16DD-4F27-8903-8FF43BAED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082F3-F91F-4891-8E12-5D933098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74C1-5CE2-47CD-B6C6-7D1F545CF9E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C220B-EF78-4659-BE91-50832D36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6DC77-94B3-4F70-86A2-04CF63F8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794D-A60F-48C2-8AC1-BC6B05FE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2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E62CE-F37F-4954-A240-97B131052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AB375-6C51-4FC0-A56A-C43FAF47F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15D07-4A62-4C77-93E0-7AA056E6F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74C1-5CE2-47CD-B6C6-7D1F545CF9E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44A19-67A2-4BCC-85F7-5D3937132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0C0E0-C747-4C43-ADD8-2AE26F9E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794D-A60F-48C2-8AC1-BC6B05FE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4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511A59-9BFB-4C27-AFB1-90B2D191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69432-61B6-4FFF-9270-1A0B703AB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C310-EE5E-4899-871E-1AF9CAA55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528B-447B-4299-98CA-D514BCA59B5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80313-7548-436A-98E4-3C544DE03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DAE34-82F2-46B4-84EC-C09F92204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2855F-224D-497D-9FB2-280EAEC4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88ED4D-A0E9-444A-B22C-B3B620E2019B}"/>
              </a:ext>
            </a:extLst>
          </p:cNvPr>
          <p:cNvSpPr/>
          <p:nvPr userDrawn="1"/>
        </p:nvSpPr>
        <p:spPr>
          <a:xfrm>
            <a:off x="215900" y="215900"/>
            <a:ext cx="11760200" cy="64389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CB4E3-889C-4CC6-A561-062B62879106}"/>
              </a:ext>
            </a:extLst>
          </p:cNvPr>
          <p:cNvSpPr txBox="1"/>
          <p:nvPr userDrawn="1"/>
        </p:nvSpPr>
        <p:spPr>
          <a:xfrm>
            <a:off x="9982200" y="314067"/>
            <a:ext cx="1714500" cy="46166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ি—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2B15E-FB8A-4E75-AC08-54B5705D7BF0}"/>
              </a:ext>
            </a:extLst>
          </p:cNvPr>
          <p:cNvSpPr txBox="1"/>
          <p:nvPr userDrawn="1"/>
        </p:nvSpPr>
        <p:spPr>
          <a:xfrm>
            <a:off x="9982200" y="821898"/>
            <a:ext cx="1714500" cy="36933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বি</a:t>
            </a:r>
            <a:r>
              <a:rPr lang="as-IN" dirty="0"/>
              <a:t>ষ</a:t>
            </a:r>
            <a:r>
              <a:rPr lang="en-US" dirty="0" err="1"/>
              <a:t>য়ঃ</a:t>
            </a:r>
            <a:r>
              <a:rPr lang="en-US" dirty="0"/>
              <a:t> </a:t>
            </a:r>
            <a:r>
              <a:rPr lang="en-US" dirty="0" err="1"/>
              <a:t>বাংলা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488EDA-2C87-4DD1-9C44-1DFBE68803BD}"/>
              </a:ext>
            </a:extLst>
          </p:cNvPr>
          <p:cNvSpPr txBox="1"/>
          <p:nvPr userDrawn="1"/>
        </p:nvSpPr>
        <p:spPr>
          <a:xfrm>
            <a:off x="10039350" y="1237397"/>
            <a:ext cx="171450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4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youtube.com/watch?v=-K8AtLK7Lrs&amp;feature=youtu.b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82D02-B028-4B43-8E21-D8824AEE2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92100"/>
            <a:ext cx="11036300" cy="6273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6CA95A-030A-4FD9-8F7C-F8892A4EEB40}"/>
              </a:ext>
            </a:extLst>
          </p:cNvPr>
          <p:cNvSpPr txBox="1"/>
          <p:nvPr/>
        </p:nvSpPr>
        <p:spPr>
          <a:xfrm>
            <a:off x="2400300" y="1555750"/>
            <a:ext cx="8178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1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F0E875-9A4F-4E4D-BEE8-68B658824B62}"/>
              </a:ext>
            </a:extLst>
          </p:cNvPr>
          <p:cNvSpPr txBox="1"/>
          <p:nvPr/>
        </p:nvSpPr>
        <p:spPr>
          <a:xfrm>
            <a:off x="4908550" y="660400"/>
            <a:ext cx="2374900" cy="707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44566-1AE1-4A84-A0BD-18C011305F5B}"/>
              </a:ext>
            </a:extLst>
          </p:cNvPr>
          <p:cNvSpPr txBox="1"/>
          <p:nvPr/>
        </p:nvSpPr>
        <p:spPr>
          <a:xfrm>
            <a:off x="1739900" y="5843657"/>
            <a:ext cx="88773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,আ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73064-9AD8-4B2E-82F5-6C07CE596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24000"/>
            <a:ext cx="104775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65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940A42-B299-486A-B20C-E7158D9FC32A}"/>
              </a:ext>
            </a:extLst>
          </p:cNvPr>
          <p:cNvSpPr txBox="1"/>
          <p:nvPr/>
        </p:nvSpPr>
        <p:spPr>
          <a:xfrm>
            <a:off x="4597400" y="1828800"/>
            <a:ext cx="22606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D5BAC-6F76-4ECD-A6A5-E4AE3E12069F}"/>
              </a:ext>
            </a:extLst>
          </p:cNvPr>
          <p:cNvSpPr txBox="1"/>
          <p:nvPr/>
        </p:nvSpPr>
        <p:spPr>
          <a:xfrm>
            <a:off x="1231900" y="3327400"/>
            <a:ext cx="97282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্জন,পথে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493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B8796F-F5F7-488D-A414-518F5310DC85}"/>
              </a:ext>
            </a:extLst>
          </p:cNvPr>
          <p:cNvSpPr txBox="1"/>
          <p:nvPr/>
        </p:nvSpPr>
        <p:spPr>
          <a:xfrm>
            <a:off x="4318000" y="482600"/>
            <a:ext cx="391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DC2BA-5EB3-405C-BCB2-F9FCA69D2904}"/>
              </a:ext>
            </a:extLst>
          </p:cNvPr>
          <p:cNvSpPr txBox="1"/>
          <p:nvPr/>
        </p:nvSpPr>
        <p:spPr>
          <a:xfrm>
            <a:off x="3314700" y="1562100"/>
            <a:ext cx="589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সবেগে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C1569-6671-483C-8871-44B66EC92AC5}"/>
              </a:ext>
            </a:extLst>
          </p:cNvPr>
          <p:cNvSpPr txBox="1"/>
          <p:nvPr/>
        </p:nvSpPr>
        <p:spPr>
          <a:xfrm>
            <a:off x="3314700" y="2198757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42BAD-1E22-4705-ABEB-48C9BAC5746B}"/>
              </a:ext>
            </a:extLst>
          </p:cNvPr>
          <p:cNvSpPr txBox="1"/>
          <p:nvPr/>
        </p:nvSpPr>
        <p:spPr>
          <a:xfrm>
            <a:off x="3314700" y="28354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কিরক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6A7B8-0BD9-46CC-8A3D-AB7228DE5BC1}"/>
              </a:ext>
            </a:extLst>
          </p:cNvPr>
          <p:cNvSpPr txBox="1"/>
          <p:nvPr/>
        </p:nvSpPr>
        <p:spPr>
          <a:xfrm>
            <a:off x="3390900" y="3472071"/>
            <a:ext cx="581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</p:spTree>
    <p:extLst>
      <p:ext uri="{BB962C8B-B14F-4D97-AF65-F5344CB8AC3E}">
        <p14:creationId xmlns:p14="http://schemas.microsoft.com/office/powerpoint/2010/main" val="417044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0869E-DDF4-4314-B148-D4A3ECF3A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63" y="549275"/>
            <a:ext cx="7620000" cy="4600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9A50E-BA0F-4CCE-A412-4185ED3C1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0" y="1841500"/>
            <a:ext cx="3230563" cy="358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EFFF65-1668-4FF2-A858-035F4E38A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3957637"/>
            <a:ext cx="3560763" cy="2525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F9E2F4-D814-432B-8E62-703522C47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8" y="323849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5CA1CA-3911-4C51-AF6A-95EAEDE5547D}"/>
              </a:ext>
            </a:extLst>
          </p:cNvPr>
          <p:cNvSpPr txBox="1"/>
          <p:nvPr/>
        </p:nvSpPr>
        <p:spPr>
          <a:xfrm>
            <a:off x="3302000" y="825500"/>
            <a:ext cx="330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EB66E-0702-4E2B-BF36-6D9C2A6E51C6}"/>
              </a:ext>
            </a:extLst>
          </p:cNvPr>
          <p:cNvSpPr txBox="1"/>
          <p:nvPr/>
        </p:nvSpPr>
        <p:spPr>
          <a:xfrm>
            <a:off x="2959100" y="2540000"/>
            <a:ext cx="623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9413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55888C-E240-407D-8961-020381AA36A2}"/>
              </a:ext>
            </a:extLst>
          </p:cNvPr>
          <p:cNvSpPr txBox="1"/>
          <p:nvPr/>
        </p:nvSpPr>
        <p:spPr>
          <a:xfrm>
            <a:off x="3556000" y="660400"/>
            <a:ext cx="25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D3C23-013D-48B3-A735-A8CE82B34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29042"/>
            <a:ext cx="9093200" cy="371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246E5-CBB1-48AB-A67F-C2DF056F736B}"/>
              </a:ext>
            </a:extLst>
          </p:cNvPr>
          <p:cNvSpPr txBox="1"/>
          <p:nvPr/>
        </p:nvSpPr>
        <p:spPr>
          <a:xfrm>
            <a:off x="5168900" y="388800"/>
            <a:ext cx="1854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45C96-CBDD-4003-A9AF-E72169998847}"/>
              </a:ext>
            </a:extLst>
          </p:cNvPr>
          <p:cNvSpPr txBox="1"/>
          <p:nvPr/>
        </p:nvSpPr>
        <p:spPr>
          <a:xfrm>
            <a:off x="1587500" y="3466089"/>
            <a:ext cx="3937000" cy="304698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আল্লারদর্গা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্যমিক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লতপুর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০১৭১০-৪৫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72C05-C27A-4DEB-B0DF-897C9ADBF147}"/>
              </a:ext>
            </a:extLst>
          </p:cNvPr>
          <p:cNvSpPr txBox="1"/>
          <p:nvPr/>
        </p:nvSpPr>
        <p:spPr>
          <a:xfrm>
            <a:off x="8231692" y="4579590"/>
            <a:ext cx="31750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শ্রেণিঃ৯ম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4AC3B1-CE6B-472E-9692-AB3BA348C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5" y="1281238"/>
            <a:ext cx="2036331" cy="210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3D186D-7E99-460F-BE8D-76BD76275D58}"/>
              </a:ext>
            </a:extLst>
          </p:cNvPr>
          <p:cNvSpPr txBox="1"/>
          <p:nvPr/>
        </p:nvSpPr>
        <p:spPr>
          <a:xfrm>
            <a:off x="8231692" y="708750"/>
            <a:ext cx="2413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330DB-2B36-4742-900B-733176DBD9D2}"/>
              </a:ext>
            </a:extLst>
          </p:cNvPr>
          <p:cNvSpPr txBox="1"/>
          <p:nvPr/>
        </p:nvSpPr>
        <p:spPr>
          <a:xfrm>
            <a:off x="1464587" y="573352"/>
            <a:ext cx="312102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E2DD18-FC81-4655-B89D-27F1C48E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36" y="1407732"/>
            <a:ext cx="2709419" cy="31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2AD17F-5DA5-4AF6-831F-CE52342EE56A}"/>
              </a:ext>
            </a:extLst>
          </p:cNvPr>
          <p:cNvSpPr txBox="1"/>
          <p:nvPr/>
        </p:nvSpPr>
        <p:spPr>
          <a:xfrm>
            <a:off x="177800" y="499239"/>
            <a:ext cx="1183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52EF4D0E-F392-4302-B5C0-302030D2A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243" y="2196865"/>
            <a:ext cx="2250113" cy="19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9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5D7534-DCF7-4C65-A63D-3856519C58F0}"/>
              </a:ext>
            </a:extLst>
          </p:cNvPr>
          <p:cNvSpPr txBox="1"/>
          <p:nvPr/>
        </p:nvSpPr>
        <p:spPr>
          <a:xfrm>
            <a:off x="3213100" y="1358900"/>
            <a:ext cx="76581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endParaRPr lang="en-US" sz="19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C049F-DC0D-472D-8990-934EDFF4A316}"/>
              </a:ext>
            </a:extLst>
          </p:cNvPr>
          <p:cNvSpPr txBox="1"/>
          <p:nvPr/>
        </p:nvSpPr>
        <p:spPr>
          <a:xfrm>
            <a:off x="3149600" y="3556000"/>
            <a:ext cx="7251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সুকান্ত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1E691A-684D-4335-82BE-2673C0580F1E}"/>
              </a:ext>
            </a:extLst>
          </p:cNvPr>
          <p:cNvSpPr txBox="1"/>
          <p:nvPr/>
        </p:nvSpPr>
        <p:spPr>
          <a:xfrm>
            <a:off x="1524000" y="2336800"/>
            <a:ext cx="9893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A60312-C4BD-45C4-8AEB-D5F845DBEC86}"/>
              </a:ext>
            </a:extLst>
          </p:cNvPr>
          <p:cNvSpPr txBox="1"/>
          <p:nvPr/>
        </p:nvSpPr>
        <p:spPr>
          <a:xfrm>
            <a:off x="1524000" y="914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05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CB46B79-E260-4347-9D46-9A29F0CDC8FF}"/>
              </a:ext>
            </a:extLst>
          </p:cNvPr>
          <p:cNvSpPr/>
          <p:nvPr/>
        </p:nvSpPr>
        <p:spPr>
          <a:xfrm>
            <a:off x="5429550" y="2660950"/>
            <a:ext cx="1663098" cy="1663098"/>
          </a:xfrm>
          <a:custGeom>
            <a:avLst/>
            <a:gdLst>
              <a:gd name="connsiteX0" fmla="*/ 0 w 1663098"/>
              <a:gd name="connsiteY0" fmla="*/ 831549 h 1663098"/>
              <a:gd name="connsiteX1" fmla="*/ 831549 w 1663098"/>
              <a:gd name="connsiteY1" fmla="*/ 0 h 1663098"/>
              <a:gd name="connsiteX2" fmla="*/ 1663098 w 1663098"/>
              <a:gd name="connsiteY2" fmla="*/ 831549 h 1663098"/>
              <a:gd name="connsiteX3" fmla="*/ 831549 w 1663098"/>
              <a:gd name="connsiteY3" fmla="*/ 1663098 h 1663098"/>
              <a:gd name="connsiteX4" fmla="*/ 0 w 1663098"/>
              <a:gd name="connsiteY4" fmla="*/ 831549 h 166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098" h="1663098">
                <a:moveTo>
                  <a:pt x="0" y="831549"/>
                </a:moveTo>
                <a:cubicBezTo>
                  <a:pt x="0" y="372297"/>
                  <a:pt x="372297" y="0"/>
                  <a:pt x="831549" y="0"/>
                </a:cubicBezTo>
                <a:cubicBezTo>
                  <a:pt x="1290801" y="0"/>
                  <a:pt x="1663098" y="372297"/>
                  <a:pt x="1663098" y="831549"/>
                </a:cubicBezTo>
                <a:cubicBezTo>
                  <a:pt x="1663098" y="1290801"/>
                  <a:pt x="1290801" y="1663098"/>
                  <a:pt x="831549" y="1663098"/>
                </a:cubicBezTo>
                <a:cubicBezTo>
                  <a:pt x="372297" y="1663098"/>
                  <a:pt x="0" y="1290801"/>
                  <a:pt x="0" y="831549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545" tIns="290545" rIns="290545" bIns="290545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7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B7360D2-2489-4437-B500-E6BCE27A79B4}"/>
              </a:ext>
            </a:extLst>
          </p:cNvPr>
          <p:cNvSpPr/>
          <p:nvPr/>
        </p:nvSpPr>
        <p:spPr>
          <a:xfrm rot="16200000">
            <a:off x="6085362" y="2056592"/>
            <a:ext cx="351474" cy="565453"/>
          </a:xfrm>
          <a:custGeom>
            <a:avLst/>
            <a:gdLst>
              <a:gd name="connsiteX0" fmla="*/ 0 w 351474"/>
              <a:gd name="connsiteY0" fmla="*/ 113091 h 565453"/>
              <a:gd name="connsiteX1" fmla="*/ 175737 w 351474"/>
              <a:gd name="connsiteY1" fmla="*/ 113091 h 565453"/>
              <a:gd name="connsiteX2" fmla="*/ 175737 w 351474"/>
              <a:gd name="connsiteY2" fmla="*/ 0 h 565453"/>
              <a:gd name="connsiteX3" fmla="*/ 351474 w 351474"/>
              <a:gd name="connsiteY3" fmla="*/ 282727 h 565453"/>
              <a:gd name="connsiteX4" fmla="*/ 175737 w 351474"/>
              <a:gd name="connsiteY4" fmla="*/ 565453 h 565453"/>
              <a:gd name="connsiteX5" fmla="*/ 175737 w 351474"/>
              <a:gd name="connsiteY5" fmla="*/ 452362 h 565453"/>
              <a:gd name="connsiteX6" fmla="*/ 0 w 351474"/>
              <a:gd name="connsiteY6" fmla="*/ 452362 h 565453"/>
              <a:gd name="connsiteX7" fmla="*/ 0 w 351474"/>
              <a:gd name="connsiteY7" fmla="*/ 113091 h 56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474" h="565453">
                <a:moveTo>
                  <a:pt x="0" y="113091"/>
                </a:moveTo>
                <a:lnTo>
                  <a:pt x="175737" y="113091"/>
                </a:lnTo>
                <a:lnTo>
                  <a:pt x="175737" y="0"/>
                </a:lnTo>
                <a:lnTo>
                  <a:pt x="351474" y="282727"/>
                </a:lnTo>
                <a:lnTo>
                  <a:pt x="175737" y="565453"/>
                </a:lnTo>
                <a:lnTo>
                  <a:pt x="175737" y="452362"/>
                </a:lnTo>
                <a:lnTo>
                  <a:pt x="0" y="452362"/>
                </a:lnTo>
                <a:lnTo>
                  <a:pt x="0" y="11309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3090" rIns="105442" bIns="11309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5235B6-9D72-46D8-BCA0-00F0DE6A170F}"/>
              </a:ext>
            </a:extLst>
          </p:cNvPr>
          <p:cNvSpPr/>
          <p:nvPr/>
        </p:nvSpPr>
        <p:spPr>
          <a:xfrm>
            <a:off x="5429550" y="334693"/>
            <a:ext cx="1663098" cy="1663098"/>
          </a:xfrm>
          <a:custGeom>
            <a:avLst/>
            <a:gdLst>
              <a:gd name="connsiteX0" fmla="*/ 0 w 1663098"/>
              <a:gd name="connsiteY0" fmla="*/ 831549 h 1663098"/>
              <a:gd name="connsiteX1" fmla="*/ 831549 w 1663098"/>
              <a:gd name="connsiteY1" fmla="*/ 0 h 1663098"/>
              <a:gd name="connsiteX2" fmla="*/ 1663098 w 1663098"/>
              <a:gd name="connsiteY2" fmla="*/ 831549 h 1663098"/>
              <a:gd name="connsiteX3" fmla="*/ 831549 w 1663098"/>
              <a:gd name="connsiteY3" fmla="*/ 1663098 h 1663098"/>
              <a:gd name="connsiteX4" fmla="*/ 0 w 1663098"/>
              <a:gd name="connsiteY4" fmla="*/ 831549 h 166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098" h="1663098">
                <a:moveTo>
                  <a:pt x="0" y="831549"/>
                </a:moveTo>
                <a:cubicBezTo>
                  <a:pt x="0" y="372297"/>
                  <a:pt x="372297" y="0"/>
                  <a:pt x="831549" y="0"/>
                </a:cubicBezTo>
                <a:cubicBezTo>
                  <a:pt x="1290801" y="0"/>
                  <a:pt x="1663098" y="372297"/>
                  <a:pt x="1663098" y="831549"/>
                </a:cubicBezTo>
                <a:cubicBezTo>
                  <a:pt x="1663098" y="1290801"/>
                  <a:pt x="1290801" y="1663098"/>
                  <a:pt x="831549" y="1663098"/>
                </a:cubicBezTo>
                <a:cubicBezTo>
                  <a:pt x="372297" y="1663098"/>
                  <a:pt x="0" y="1290801"/>
                  <a:pt x="0" y="83154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545" tIns="290545" rIns="290545" bIns="290545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১৯২৬</a:t>
            </a:r>
          </a:p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4ABC03A-8E93-49EC-8F9F-A79A6D107399}"/>
              </a:ext>
            </a:extLst>
          </p:cNvPr>
          <p:cNvSpPr/>
          <p:nvPr/>
        </p:nvSpPr>
        <p:spPr>
          <a:xfrm rot="19800000">
            <a:off x="7084047" y="2633182"/>
            <a:ext cx="351474" cy="565453"/>
          </a:xfrm>
          <a:custGeom>
            <a:avLst/>
            <a:gdLst>
              <a:gd name="connsiteX0" fmla="*/ 0 w 351474"/>
              <a:gd name="connsiteY0" fmla="*/ 113091 h 565453"/>
              <a:gd name="connsiteX1" fmla="*/ 175737 w 351474"/>
              <a:gd name="connsiteY1" fmla="*/ 113091 h 565453"/>
              <a:gd name="connsiteX2" fmla="*/ 175737 w 351474"/>
              <a:gd name="connsiteY2" fmla="*/ 0 h 565453"/>
              <a:gd name="connsiteX3" fmla="*/ 351474 w 351474"/>
              <a:gd name="connsiteY3" fmla="*/ 282727 h 565453"/>
              <a:gd name="connsiteX4" fmla="*/ 175737 w 351474"/>
              <a:gd name="connsiteY4" fmla="*/ 565453 h 565453"/>
              <a:gd name="connsiteX5" fmla="*/ 175737 w 351474"/>
              <a:gd name="connsiteY5" fmla="*/ 452362 h 565453"/>
              <a:gd name="connsiteX6" fmla="*/ 0 w 351474"/>
              <a:gd name="connsiteY6" fmla="*/ 452362 h 565453"/>
              <a:gd name="connsiteX7" fmla="*/ 0 w 351474"/>
              <a:gd name="connsiteY7" fmla="*/ 113091 h 56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474" h="565453">
                <a:moveTo>
                  <a:pt x="0" y="113091"/>
                </a:moveTo>
                <a:lnTo>
                  <a:pt x="175737" y="113091"/>
                </a:lnTo>
                <a:lnTo>
                  <a:pt x="175737" y="0"/>
                </a:lnTo>
                <a:lnTo>
                  <a:pt x="351474" y="282727"/>
                </a:lnTo>
                <a:lnTo>
                  <a:pt x="175737" y="565453"/>
                </a:lnTo>
                <a:lnTo>
                  <a:pt x="175737" y="452362"/>
                </a:lnTo>
                <a:lnTo>
                  <a:pt x="0" y="452362"/>
                </a:lnTo>
                <a:lnTo>
                  <a:pt x="0" y="11309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3091" rIns="105442" bIns="11309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70ADA31-F2CD-4A29-928A-17665920F399}"/>
              </a:ext>
            </a:extLst>
          </p:cNvPr>
          <p:cNvSpPr/>
          <p:nvPr/>
        </p:nvSpPr>
        <p:spPr>
          <a:xfrm>
            <a:off x="7444148" y="1420063"/>
            <a:ext cx="1663098" cy="1663098"/>
          </a:xfrm>
          <a:custGeom>
            <a:avLst/>
            <a:gdLst>
              <a:gd name="connsiteX0" fmla="*/ 0 w 1663098"/>
              <a:gd name="connsiteY0" fmla="*/ 831549 h 1663098"/>
              <a:gd name="connsiteX1" fmla="*/ 831549 w 1663098"/>
              <a:gd name="connsiteY1" fmla="*/ 0 h 1663098"/>
              <a:gd name="connsiteX2" fmla="*/ 1663098 w 1663098"/>
              <a:gd name="connsiteY2" fmla="*/ 831549 h 1663098"/>
              <a:gd name="connsiteX3" fmla="*/ 831549 w 1663098"/>
              <a:gd name="connsiteY3" fmla="*/ 1663098 h 1663098"/>
              <a:gd name="connsiteX4" fmla="*/ 0 w 1663098"/>
              <a:gd name="connsiteY4" fmla="*/ 831549 h 166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098" h="1663098">
                <a:moveTo>
                  <a:pt x="0" y="831549"/>
                </a:moveTo>
                <a:cubicBezTo>
                  <a:pt x="0" y="372297"/>
                  <a:pt x="372297" y="0"/>
                  <a:pt x="831549" y="0"/>
                </a:cubicBezTo>
                <a:cubicBezTo>
                  <a:pt x="1290801" y="0"/>
                  <a:pt x="1663098" y="372297"/>
                  <a:pt x="1663098" y="831549"/>
                </a:cubicBezTo>
                <a:cubicBezTo>
                  <a:pt x="1663098" y="1290801"/>
                  <a:pt x="1290801" y="1663098"/>
                  <a:pt x="831549" y="1663098"/>
                </a:cubicBezTo>
                <a:cubicBezTo>
                  <a:pt x="372297" y="1663098"/>
                  <a:pt x="0" y="1290801"/>
                  <a:pt x="0" y="83154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545" tIns="290545" rIns="290545" bIns="290545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কালীঘাট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কোলকাতা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54EA98D-8835-4362-A2BD-44E997369FED}"/>
              </a:ext>
            </a:extLst>
          </p:cNvPr>
          <p:cNvSpPr/>
          <p:nvPr/>
        </p:nvSpPr>
        <p:spPr>
          <a:xfrm rot="1800000">
            <a:off x="7084047" y="3786363"/>
            <a:ext cx="351474" cy="565453"/>
          </a:xfrm>
          <a:custGeom>
            <a:avLst/>
            <a:gdLst>
              <a:gd name="connsiteX0" fmla="*/ 0 w 351474"/>
              <a:gd name="connsiteY0" fmla="*/ 113091 h 565453"/>
              <a:gd name="connsiteX1" fmla="*/ 175737 w 351474"/>
              <a:gd name="connsiteY1" fmla="*/ 113091 h 565453"/>
              <a:gd name="connsiteX2" fmla="*/ 175737 w 351474"/>
              <a:gd name="connsiteY2" fmla="*/ 0 h 565453"/>
              <a:gd name="connsiteX3" fmla="*/ 351474 w 351474"/>
              <a:gd name="connsiteY3" fmla="*/ 282727 h 565453"/>
              <a:gd name="connsiteX4" fmla="*/ 175737 w 351474"/>
              <a:gd name="connsiteY4" fmla="*/ 565453 h 565453"/>
              <a:gd name="connsiteX5" fmla="*/ 175737 w 351474"/>
              <a:gd name="connsiteY5" fmla="*/ 452362 h 565453"/>
              <a:gd name="connsiteX6" fmla="*/ 0 w 351474"/>
              <a:gd name="connsiteY6" fmla="*/ 452362 h 565453"/>
              <a:gd name="connsiteX7" fmla="*/ 0 w 351474"/>
              <a:gd name="connsiteY7" fmla="*/ 113091 h 56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474" h="565453">
                <a:moveTo>
                  <a:pt x="0" y="113091"/>
                </a:moveTo>
                <a:lnTo>
                  <a:pt x="175737" y="113091"/>
                </a:lnTo>
                <a:lnTo>
                  <a:pt x="175737" y="0"/>
                </a:lnTo>
                <a:lnTo>
                  <a:pt x="351474" y="282727"/>
                </a:lnTo>
                <a:lnTo>
                  <a:pt x="175737" y="565453"/>
                </a:lnTo>
                <a:lnTo>
                  <a:pt x="175737" y="452362"/>
                </a:lnTo>
                <a:lnTo>
                  <a:pt x="0" y="452362"/>
                </a:lnTo>
                <a:lnTo>
                  <a:pt x="0" y="11309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3091" rIns="105441" bIns="11309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2A230F0-B17F-490B-9AE7-4096B85FF62D}"/>
              </a:ext>
            </a:extLst>
          </p:cNvPr>
          <p:cNvSpPr/>
          <p:nvPr/>
        </p:nvSpPr>
        <p:spPr>
          <a:xfrm>
            <a:off x="7444148" y="3824079"/>
            <a:ext cx="1663098" cy="1663098"/>
          </a:xfrm>
          <a:custGeom>
            <a:avLst/>
            <a:gdLst>
              <a:gd name="connsiteX0" fmla="*/ 0 w 1663098"/>
              <a:gd name="connsiteY0" fmla="*/ 831549 h 1663098"/>
              <a:gd name="connsiteX1" fmla="*/ 831549 w 1663098"/>
              <a:gd name="connsiteY1" fmla="*/ 0 h 1663098"/>
              <a:gd name="connsiteX2" fmla="*/ 1663098 w 1663098"/>
              <a:gd name="connsiteY2" fmla="*/ 831549 h 1663098"/>
              <a:gd name="connsiteX3" fmla="*/ 831549 w 1663098"/>
              <a:gd name="connsiteY3" fmla="*/ 1663098 h 1663098"/>
              <a:gd name="connsiteX4" fmla="*/ 0 w 1663098"/>
              <a:gd name="connsiteY4" fmla="*/ 831549 h 166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098" h="1663098">
                <a:moveTo>
                  <a:pt x="0" y="831549"/>
                </a:moveTo>
                <a:cubicBezTo>
                  <a:pt x="0" y="372297"/>
                  <a:pt x="372297" y="0"/>
                  <a:pt x="831549" y="0"/>
                </a:cubicBezTo>
                <a:cubicBezTo>
                  <a:pt x="1290801" y="0"/>
                  <a:pt x="1663098" y="372297"/>
                  <a:pt x="1663098" y="831549"/>
                </a:cubicBezTo>
                <a:cubicBezTo>
                  <a:pt x="1663098" y="1290801"/>
                  <a:pt x="1290801" y="1663098"/>
                  <a:pt x="831549" y="1663098"/>
                </a:cubicBezTo>
                <a:cubicBezTo>
                  <a:pt x="372297" y="1663098"/>
                  <a:pt x="0" y="1290801"/>
                  <a:pt x="0" y="83154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545" tIns="290545" rIns="290545" bIns="290545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নিবারন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FA1ED7-7477-4904-943B-5F9D4144E82A}"/>
              </a:ext>
            </a:extLst>
          </p:cNvPr>
          <p:cNvSpPr/>
          <p:nvPr/>
        </p:nvSpPr>
        <p:spPr>
          <a:xfrm rot="5400000">
            <a:off x="6085362" y="4362954"/>
            <a:ext cx="351474" cy="565453"/>
          </a:xfrm>
          <a:custGeom>
            <a:avLst/>
            <a:gdLst>
              <a:gd name="connsiteX0" fmla="*/ 0 w 351474"/>
              <a:gd name="connsiteY0" fmla="*/ 113091 h 565453"/>
              <a:gd name="connsiteX1" fmla="*/ 175737 w 351474"/>
              <a:gd name="connsiteY1" fmla="*/ 113091 h 565453"/>
              <a:gd name="connsiteX2" fmla="*/ 175737 w 351474"/>
              <a:gd name="connsiteY2" fmla="*/ 0 h 565453"/>
              <a:gd name="connsiteX3" fmla="*/ 351474 w 351474"/>
              <a:gd name="connsiteY3" fmla="*/ 282727 h 565453"/>
              <a:gd name="connsiteX4" fmla="*/ 175737 w 351474"/>
              <a:gd name="connsiteY4" fmla="*/ 565453 h 565453"/>
              <a:gd name="connsiteX5" fmla="*/ 175737 w 351474"/>
              <a:gd name="connsiteY5" fmla="*/ 452362 h 565453"/>
              <a:gd name="connsiteX6" fmla="*/ 0 w 351474"/>
              <a:gd name="connsiteY6" fmla="*/ 452362 h 565453"/>
              <a:gd name="connsiteX7" fmla="*/ 0 w 351474"/>
              <a:gd name="connsiteY7" fmla="*/ 113091 h 56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474" h="565453">
                <a:moveTo>
                  <a:pt x="0" y="113091"/>
                </a:moveTo>
                <a:lnTo>
                  <a:pt x="175737" y="113091"/>
                </a:lnTo>
                <a:lnTo>
                  <a:pt x="175737" y="0"/>
                </a:lnTo>
                <a:lnTo>
                  <a:pt x="351474" y="282727"/>
                </a:lnTo>
                <a:lnTo>
                  <a:pt x="175737" y="565453"/>
                </a:lnTo>
                <a:lnTo>
                  <a:pt x="175737" y="452362"/>
                </a:lnTo>
                <a:lnTo>
                  <a:pt x="0" y="452362"/>
                </a:lnTo>
                <a:lnTo>
                  <a:pt x="0" y="11309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3090" rIns="105441" bIns="11309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20B222B-7F48-447A-888F-A3C0918E9D23}"/>
              </a:ext>
            </a:extLst>
          </p:cNvPr>
          <p:cNvSpPr/>
          <p:nvPr/>
        </p:nvSpPr>
        <p:spPr>
          <a:xfrm>
            <a:off x="5472635" y="4987207"/>
            <a:ext cx="1663098" cy="1663098"/>
          </a:xfrm>
          <a:custGeom>
            <a:avLst/>
            <a:gdLst>
              <a:gd name="connsiteX0" fmla="*/ 0 w 1663098"/>
              <a:gd name="connsiteY0" fmla="*/ 831549 h 1663098"/>
              <a:gd name="connsiteX1" fmla="*/ 831549 w 1663098"/>
              <a:gd name="connsiteY1" fmla="*/ 0 h 1663098"/>
              <a:gd name="connsiteX2" fmla="*/ 1663098 w 1663098"/>
              <a:gd name="connsiteY2" fmla="*/ 831549 h 1663098"/>
              <a:gd name="connsiteX3" fmla="*/ 831549 w 1663098"/>
              <a:gd name="connsiteY3" fmla="*/ 1663098 h 1663098"/>
              <a:gd name="connsiteX4" fmla="*/ 0 w 1663098"/>
              <a:gd name="connsiteY4" fmla="*/ 831549 h 166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098" h="1663098">
                <a:moveTo>
                  <a:pt x="0" y="831549"/>
                </a:moveTo>
                <a:cubicBezTo>
                  <a:pt x="0" y="372297"/>
                  <a:pt x="372297" y="0"/>
                  <a:pt x="831549" y="0"/>
                </a:cubicBezTo>
                <a:cubicBezTo>
                  <a:pt x="1290801" y="0"/>
                  <a:pt x="1663098" y="372297"/>
                  <a:pt x="1663098" y="831549"/>
                </a:cubicBezTo>
                <a:cubicBezTo>
                  <a:pt x="1663098" y="1290801"/>
                  <a:pt x="1290801" y="1663098"/>
                  <a:pt x="831549" y="1663098"/>
                </a:cubicBezTo>
                <a:cubicBezTo>
                  <a:pt x="372297" y="1663098"/>
                  <a:pt x="0" y="1290801"/>
                  <a:pt x="0" y="83154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545" tIns="290545" rIns="290545" bIns="29054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মাতা 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সুনিতি দেবী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2452C6-FE16-4149-926C-B65D37E68306}"/>
              </a:ext>
            </a:extLst>
          </p:cNvPr>
          <p:cNvSpPr/>
          <p:nvPr/>
        </p:nvSpPr>
        <p:spPr>
          <a:xfrm rot="19800000">
            <a:off x="5086678" y="3786362"/>
            <a:ext cx="351475" cy="565454"/>
          </a:xfrm>
          <a:custGeom>
            <a:avLst/>
            <a:gdLst>
              <a:gd name="connsiteX0" fmla="*/ 0 w 351474"/>
              <a:gd name="connsiteY0" fmla="*/ 113091 h 565453"/>
              <a:gd name="connsiteX1" fmla="*/ 175737 w 351474"/>
              <a:gd name="connsiteY1" fmla="*/ 113091 h 565453"/>
              <a:gd name="connsiteX2" fmla="*/ 175737 w 351474"/>
              <a:gd name="connsiteY2" fmla="*/ 0 h 565453"/>
              <a:gd name="connsiteX3" fmla="*/ 351474 w 351474"/>
              <a:gd name="connsiteY3" fmla="*/ 282727 h 565453"/>
              <a:gd name="connsiteX4" fmla="*/ 175737 w 351474"/>
              <a:gd name="connsiteY4" fmla="*/ 565453 h 565453"/>
              <a:gd name="connsiteX5" fmla="*/ 175737 w 351474"/>
              <a:gd name="connsiteY5" fmla="*/ 452362 h 565453"/>
              <a:gd name="connsiteX6" fmla="*/ 0 w 351474"/>
              <a:gd name="connsiteY6" fmla="*/ 452362 h 565453"/>
              <a:gd name="connsiteX7" fmla="*/ 0 w 351474"/>
              <a:gd name="connsiteY7" fmla="*/ 113091 h 56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474" h="565453">
                <a:moveTo>
                  <a:pt x="351474" y="452362"/>
                </a:moveTo>
                <a:lnTo>
                  <a:pt x="175737" y="452362"/>
                </a:lnTo>
                <a:lnTo>
                  <a:pt x="175737" y="565453"/>
                </a:lnTo>
                <a:lnTo>
                  <a:pt x="0" y="282726"/>
                </a:lnTo>
                <a:lnTo>
                  <a:pt x="175737" y="0"/>
                </a:lnTo>
                <a:lnTo>
                  <a:pt x="175737" y="113091"/>
                </a:lnTo>
                <a:lnTo>
                  <a:pt x="351474" y="113091"/>
                </a:lnTo>
                <a:lnTo>
                  <a:pt x="351474" y="452362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41" tIns="113092" rIns="1" bIns="11309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A8972F6-B996-4828-A408-F4967C199FB5}"/>
              </a:ext>
            </a:extLst>
          </p:cNvPr>
          <p:cNvSpPr/>
          <p:nvPr/>
        </p:nvSpPr>
        <p:spPr>
          <a:xfrm>
            <a:off x="3414952" y="3824079"/>
            <a:ext cx="1663098" cy="1663098"/>
          </a:xfrm>
          <a:custGeom>
            <a:avLst/>
            <a:gdLst>
              <a:gd name="connsiteX0" fmla="*/ 0 w 1663098"/>
              <a:gd name="connsiteY0" fmla="*/ 831549 h 1663098"/>
              <a:gd name="connsiteX1" fmla="*/ 831549 w 1663098"/>
              <a:gd name="connsiteY1" fmla="*/ 0 h 1663098"/>
              <a:gd name="connsiteX2" fmla="*/ 1663098 w 1663098"/>
              <a:gd name="connsiteY2" fmla="*/ 831549 h 1663098"/>
              <a:gd name="connsiteX3" fmla="*/ 831549 w 1663098"/>
              <a:gd name="connsiteY3" fmla="*/ 1663098 h 1663098"/>
              <a:gd name="connsiteX4" fmla="*/ 0 w 1663098"/>
              <a:gd name="connsiteY4" fmla="*/ 831549 h 166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098" h="1663098">
                <a:moveTo>
                  <a:pt x="0" y="831549"/>
                </a:moveTo>
                <a:cubicBezTo>
                  <a:pt x="0" y="372297"/>
                  <a:pt x="372297" y="0"/>
                  <a:pt x="831549" y="0"/>
                </a:cubicBezTo>
                <a:cubicBezTo>
                  <a:pt x="1290801" y="0"/>
                  <a:pt x="1663098" y="372297"/>
                  <a:pt x="1663098" y="831549"/>
                </a:cubicBezTo>
                <a:cubicBezTo>
                  <a:pt x="1663098" y="1290801"/>
                  <a:pt x="1290801" y="1663098"/>
                  <a:pt x="831549" y="1663098"/>
                </a:cubicBezTo>
                <a:cubicBezTo>
                  <a:pt x="372297" y="1663098"/>
                  <a:pt x="0" y="1290801"/>
                  <a:pt x="0" y="83154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6105" tIns="326105" rIns="326105" bIns="32610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</a:p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ছাড়পত্র, ঘুমনেই ,হরতাল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A6ABDB4-BE56-4E94-9697-CF853684412C}"/>
              </a:ext>
            </a:extLst>
          </p:cNvPr>
          <p:cNvSpPr/>
          <p:nvPr/>
        </p:nvSpPr>
        <p:spPr>
          <a:xfrm rot="1800000">
            <a:off x="5086678" y="2633181"/>
            <a:ext cx="351475" cy="565454"/>
          </a:xfrm>
          <a:custGeom>
            <a:avLst/>
            <a:gdLst>
              <a:gd name="connsiteX0" fmla="*/ 0 w 351474"/>
              <a:gd name="connsiteY0" fmla="*/ 113091 h 565453"/>
              <a:gd name="connsiteX1" fmla="*/ 175737 w 351474"/>
              <a:gd name="connsiteY1" fmla="*/ 113091 h 565453"/>
              <a:gd name="connsiteX2" fmla="*/ 175737 w 351474"/>
              <a:gd name="connsiteY2" fmla="*/ 0 h 565453"/>
              <a:gd name="connsiteX3" fmla="*/ 351474 w 351474"/>
              <a:gd name="connsiteY3" fmla="*/ 282727 h 565453"/>
              <a:gd name="connsiteX4" fmla="*/ 175737 w 351474"/>
              <a:gd name="connsiteY4" fmla="*/ 565453 h 565453"/>
              <a:gd name="connsiteX5" fmla="*/ 175737 w 351474"/>
              <a:gd name="connsiteY5" fmla="*/ 452362 h 565453"/>
              <a:gd name="connsiteX6" fmla="*/ 0 w 351474"/>
              <a:gd name="connsiteY6" fmla="*/ 452362 h 565453"/>
              <a:gd name="connsiteX7" fmla="*/ 0 w 351474"/>
              <a:gd name="connsiteY7" fmla="*/ 113091 h 56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474" h="565453">
                <a:moveTo>
                  <a:pt x="351474" y="452362"/>
                </a:moveTo>
                <a:lnTo>
                  <a:pt x="175737" y="452362"/>
                </a:lnTo>
                <a:lnTo>
                  <a:pt x="175737" y="565453"/>
                </a:lnTo>
                <a:lnTo>
                  <a:pt x="0" y="282726"/>
                </a:lnTo>
                <a:lnTo>
                  <a:pt x="175737" y="0"/>
                </a:lnTo>
                <a:lnTo>
                  <a:pt x="175737" y="113091"/>
                </a:lnTo>
                <a:lnTo>
                  <a:pt x="351474" y="113091"/>
                </a:lnTo>
                <a:lnTo>
                  <a:pt x="351474" y="452362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42" tIns="113092" rIns="0" bIns="11309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0603181-057F-43A9-8218-4A79E56D66E2}"/>
              </a:ext>
            </a:extLst>
          </p:cNvPr>
          <p:cNvSpPr/>
          <p:nvPr/>
        </p:nvSpPr>
        <p:spPr>
          <a:xfrm>
            <a:off x="3414952" y="1497822"/>
            <a:ext cx="1663098" cy="1663098"/>
          </a:xfrm>
          <a:custGeom>
            <a:avLst/>
            <a:gdLst>
              <a:gd name="connsiteX0" fmla="*/ 0 w 1663098"/>
              <a:gd name="connsiteY0" fmla="*/ 831549 h 1663098"/>
              <a:gd name="connsiteX1" fmla="*/ 831549 w 1663098"/>
              <a:gd name="connsiteY1" fmla="*/ 0 h 1663098"/>
              <a:gd name="connsiteX2" fmla="*/ 1663098 w 1663098"/>
              <a:gd name="connsiteY2" fmla="*/ 831549 h 1663098"/>
              <a:gd name="connsiteX3" fmla="*/ 831549 w 1663098"/>
              <a:gd name="connsiteY3" fmla="*/ 1663098 h 1663098"/>
              <a:gd name="connsiteX4" fmla="*/ 0 w 1663098"/>
              <a:gd name="connsiteY4" fmla="*/ 831549 h 166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098" h="1663098">
                <a:moveTo>
                  <a:pt x="0" y="831549"/>
                </a:moveTo>
                <a:cubicBezTo>
                  <a:pt x="0" y="372297"/>
                  <a:pt x="372297" y="0"/>
                  <a:pt x="831549" y="0"/>
                </a:cubicBezTo>
                <a:cubicBezTo>
                  <a:pt x="1290801" y="0"/>
                  <a:pt x="1663098" y="372297"/>
                  <a:pt x="1663098" y="831549"/>
                </a:cubicBezTo>
                <a:cubicBezTo>
                  <a:pt x="1663098" y="1290801"/>
                  <a:pt x="1290801" y="1663098"/>
                  <a:pt x="831549" y="1663098"/>
                </a:cubicBezTo>
                <a:cubicBezTo>
                  <a:pt x="372297" y="1663098"/>
                  <a:pt x="0" y="1290801"/>
                  <a:pt x="0" y="83154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6105" tIns="326105" rIns="326105" bIns="32610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১৯৪৭</a:t>
            </a:r>
          </a:p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১৩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2C49F0-D202-4692-B0A6-24B1456A51FE}"/>
              </a:ext>
            </a:extLst>
          </p:cNvPr>
          <p:cNvSpPr txBox="1"/>
          <p:nvPr/>
        </p:nvSpPr>
        <p:spPr>
          <a:xfrm>
            <a:off x="1410346" y="1616419"/>
            <a:ext cx="93091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সুকান্ত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36BC3-AAD0-4D1A-ACCB-0DB2FF7B62F0}"/>
              </a:ext>
            </a:extLst>
          </p:cNvPr>
          <p:cNvSpPr txBox="1"/>
          <p:nvPr/>
        </p:nvSpPr>
        <p:spPr>
          <a:xfrm>
            <a:off x="2432050" y="3793867"/>
            <a:ext cx="4375150" cy="75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3AACE-7844-4CF5-8D28-453CC1AEF734}"/>
              </a:ext>
            </a:extLst>
          </p:cNvPr>
          <p:cNvSpPr txBox="1"/>
          <p:nvPr/>
        </p:nvSpPr>
        <p:spPr>
          <a:xfrm>
            <a:off x="1480949" y="4321704"/>
            <a:ext cx="48641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কোলকাতা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কালীতলা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892716-5862-4220-AC9C-56E1FBEDC84E}"/>
              </a:ext>
            </a:extLst>
          </p:cNvPr>
          <p:cNvSpPr txBox="1"/>
          <p:nvPr/>
        </p:nvSpPr>
        <p:spPr>
          <a:xfrm>
            <a:off x="1460500" y="5084213"/>
            <a:ext cx="48641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কোলকাতা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কালীঘাট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39175-8F91-4E1F-B284-A2D9D2E2DCAA}"/>
              </a:ext>
            </a:extLst>
          </p:cNvPr>
          <p:cNvSpPr txBox="1"/>
          <p:nvPr/>
        </p:nvSpPr>
        <p:spPr>
          <a:xfrm>
            <a:off x="1485900" y="5860211"/>
            <a:ext cx="4864100" cy="9848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কোলকাতা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0E7A0-086B-4030-8982-FEB5DBE6F4FD}"/>
              </a:ext>
            </a:extLst>
          </p:cNvPr>
          <p:cNvSpPr txBox="1"/>
          <p:nvPr/>
        </p:nvSpPr>
        <p:spPr>
          <a:xfrm>
            <a:off x="7289802" y="3591567"/>
            <a:ext cx="262889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F95DE9-750E-4EE2-AB2E-46D7723754B1}"/>
              </a:ext>
            </a:extLst>
          </p:cNvPr>
          <p:cNvSpPr txBox="1"/>
          <p:nvPr/>
        </p:nvSpPr>
        <p:spPr>
          <a:xfrm>
            <a:off x="7289802" y="5143355"/>
            <a:ext cx="262889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08B1AC-5726-4C62-A6AF-1A7EEC93637E}"/>
              </a:ext>
            </a:extLst>
          </p:cNvPr>
          <p:cNvSpPr txBox="1"/>
          <p:nvPr/>
        </p:nvSpPr>
        <p:spPr>
          <a:xfrm>
            <a:off x="7338340" y="4354085"/>
            <a:ext cx="262889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BBA86B-E84C-4F2F-8B9B-DB00ABAC62B2}"/>
              </a:ext>
            </a:extLst>
          </p:cNvPr>
          <p:cNvSpPr txBox="1"/>
          <p:nvPr/>
        </p:nvSpPr>
        <p:spPr>
          <a:xfrm>
            <a:off x="7289802" y="5965006"/>
            <a:ext cx="262889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874CD1-0084-4227-8E6D-9A6C6484296B}"/>
              </a:ext>
            </a:extLst>
          </p:cNvPr>
          <p:cNvSpPr txBox="1"/>
          <p:nvPr/>
        </p:nvSpPr>
        <p:spPr>
          <a:xfrm>
            <a:off x="1674140" y="2655635"/>
            <a:ext cx="80436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ED32FC-7ABF-433F-9625-C2356F1BB490}"/>
              </a:ext>
            </a:extLst>
          </p:cNvPr>
          <p:cNvSpPr txBox="1"/>
          <p:nvPr/>
        </p:nvSpPr>
        <p:spPr>
          <a:xfrm>
            <a:off x="1502690" y="5093486"/>
            <a:ext cx="48641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কোলকাতা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কালীঘাট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CFB2C1-169D-4C71-86AD-5A7C4F0E7703}"/>
              </a:ext>
            </a:extLst>
          </p:cNvPr>
          <p:cNvSpPr txBox="1"/>
          <p:nvPr/>
        </p:nvSpPr>
        <p:spPr>
          <a:xfrm>
            <a:off x="1480949" y="3467165"/>
            <a:ext cx="4885841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কোলকাতা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8F43BB-A7AB-43CE-92CF-DDD1F7FC9EE4}"/>
              </a:ext>
            </a:extLst>
          </p:cNvPr>
          <p:cNvSpPr txBox="1"/>
          <p:nvPr/>
        </p:nvSpPr>
        <p:spPr>
          <a:xfrm>
            <a:off x="1674140" y="2588629"/>
            <a:ext cx="80436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26E14-9408-4301-9857-180D5D4A9166}"/>
              </a:ext>
            </a:extLst>
          </p:cNvPr>
          <p:cNvSpPr txBox="1"/>
          <p:nvPr/>
        </p:nvSpPr>
        <p:spPr>
          <a:xfrm>
            <a:off x="3340100" y="279878"/>
            <a:ext cx="3251200" cy="11079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38A102-6F5B-4277-81DB-862EFAF33D3D}"/>
              </a:ext>
            </a:extLst>
          </p:cNvPr>
          <p:cNvSpPr txBox="1"/>
          <p:nvPr/>
        </p:nvSpPr>
        <p:spPr>
          <a:xfrm>
            <a:off x="3657599" y="653143"/>
            <a:ext cx="4273419" cy="10156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D2977E3-8CB9-421B-88E8-294D6A536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442302"/>
              </p:ext>
            </p:extLst>
          </p:nvPr>
        </p:nvGraphicFramePr>
        <p:xfrm>
          <a:off x="5195888" y="2527300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Bitmap Image" r:id="rId3" imgW="1800360" imgH="1800360" progId="Paint.Picture">
                  <p:embed/>
                </p:oleObj>
              </mc:Choice>
              <mc:Fallback>
                <p:oleObj name="Bitmap Image" r:id="rId3" imgW="1800360" imgH="1800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5888" y="2527300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9F338AD6-A109-4CE3-99D0-007D9BE604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854052"/>
              </p:ext>
            </p:extLst>
          </p:nvPr>
        </p:nvGraphicFramePr>
        <p:xfrm>
          <a:off x="3536950" y="3170238"/>
          <a:ext cx="51196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Packager Shell Object" showAsIcon="1" r:id="rId5" imgW="5119920" imgH="514440" progId="Package">
                  <p:embed/>
                </p:oleObj>
              </mc:Choice>
              <mc:Fallback>
                <p:oleObj name="Packager Shell Object" showAsIcon="1" r:id="rId5" imgW="5119920" imgH="514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36950" y="3170238"/>
                        <a:ext cx="5119688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9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3EF636-0952-496F-B104-F67BC7DF4728}"/>
              </a:ext>
            </a:extLst>
          </p:cNvPr>
          <p:cNvSpPr txBox="1"/>
          <p:nvPr/>
        </p:nvSpPr>
        <p:spPr>
          <a:xfrm>
            <a:off x="4305300" y="558800"/>
            <a:ext cx="34925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41D81-D729-4387-80FA-66D0DF54E2E0}"/>
              </a:ext>
            </a:extLst>
          </p:cNvPr>
          <p:cNvSpPr txBox="1"/>
          <p:nvPr/>
        </p:nvSpPr>
        <p:spPr>
          <a:xfrm>
            <a:off x="1844026" y="1880970"/>
            <a:ext cx="156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4C729-2949-465D-AD09-C7629CEBDEFE}"/>
              </a:ext>
            </a:extLst>
          </p:cNvPr>
          <p:cNvSpPr txBox="1"/>
          <p:nvPr/>
        </p:nvSpPr>
        <p:spPr>
          <a:xfrm>
            <a:off x="2120511" y="3911026"/>
            <a:ext cx="1016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56607-B514-40E7-A207-CD17872EC8F2}"/>
              </a:ext>
            </a:extLst>
          </p:cNvPr>
          <p:cNvSpPr txBox="1"/>
          <p:nvPr/>
        </p:nvSpPr>
        <p:spPr>
          <a:xfrm>
            <a:off x="1219200" y="5452403"/>
            <a:ext cx="247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অগ্রগতির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6EEC67-CF4E-4244-86E7-17ED50905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5" t="12760" r="3334" b="28627"/>
          <a:stretch/>
        </p:blipFill>
        <p:spPr>
          <a:xfrm>
            <a:off x="3835140" y="1418253"/>
            <a:ext cx="3492500" cy="1735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4E61E8-78DA-4A6E-AB5B-4A9E34E39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40" y="3333307"/>
            <a:ext cx="3492500" cy="15871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286A44-58D6-4CE5-8343-249A6F3CD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40" y="5100014"/>
            <a:ext cx="4185622" cy="1497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2DE851-B72C-4914-9C33-E4699FE9BE34}"/>
              </a:ext>
            </a:extLst>
          </p:cNvPr>
          <p:cNvSpPr txBox="1"/>
          <p:nvPr/>
        </p:nvSpPr>
        <p:spPr>
          <a:xfrm>
            <a:off x="7569200" y="1880970"/>
            <a:ext cx="255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70A6E-B82C-4499-9530-62B3A1FF5004}"/>
              </a:ext>
            </a:extLst>
          </p:cNvPr>
          <p:cNvSpPr txBox="1"/>
          <p:nvPr/>
        </p:nvSpPr>
        <p:spPr>
          <a:xfrm>
            <a:off x="7797800" y="36703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চিঠিপত্রাদি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1C296-CF7D-485B-8C3C-5F55EF542930}"/>
              </a:ext>
            </a:extLst>
          </p:cNvPr>
          <p:cNvSpPr txBox="1"/>
          <p:nvPr/>
        </p:nvSpPr>
        <p:spPr>
          <a:xfrm>
            <a:off x="8280400" y="5549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ূত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3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403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1_Custom Design</vt:lpstr>
      <vt:lpstr>Custom Design</vt:lpstr>
      <vt:lpstr>Bitmap Image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99</cp:revision>
  <dcterms:created xsi:type="dcterms:W3CDTF">2019-09-09T11:18:02Z</dcterms:created>
  <dcterms:modified xsi:type="dcterms:W3CDTF">2019-10-26T12:35:09Z</dcterms:modified>
</cp:coreProperties>
</file>