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92" r:id="rId3"/>
  </p:sldMasterIdLst>
  <p:sldIdLst>
    <p:sldId id="280" r:id="rId4"/>
    <p:sldId id="274" r:id="rId5"/>
    <p:sldId id="281" r:id="rId6"/>
    <p:sldId id="266" r:id="rId7"/>
    <p:sldId id="267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8310" autoAdjust="0"/>
  </p:normalViewPr>
  <p:slideViewPr>
    <p:cSldViewPr>
      <p:cViewPr>
        <p:scale>
          <a:sx n="75" d="100"/>
          <a:sy n="75" d="100"/>
        </p:scale>
        <p:origin x="-1651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5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3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1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8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2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62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4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1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Upload Content Image\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1676400"/>
            <a:ext cx="8829040" cy="46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8839200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99" y="4653280"/>
            <a:ext cx="6517791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6517792" cy="39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28575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048000" cy="1676400"/>
          </a:xfrm>
        </p:spPr>
        <p:txBody>
          <a:bodyPr>
            <a:norm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</a:rPr>
              <a:t>পরিচিতি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2133600"/>
            <a:ext cx="4038600" cy="4242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2133600"/>
            <a:ext cx="4343400" cy="4242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প্রযু্ক্তি</a:t>
            </a: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১০ম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590800"/>
            <a:ext cx="434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ফারহানা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জাড়িয়া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টাউন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MSI\n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4594"/>
            <a:ext cx="4572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MSI\nil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05074"/>
            <a:ext cx="29718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609600"/>
            <a:ext cx="7391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600064"/>
            <a:ext cx="73914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897834" y="457200"/>
            <a:ext cx="7255565" cy="3352800"/>
          </a:xfrm>
          <a:prstGeom prst="flowChartPunchedTap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সফটওয়্যারের ধারনা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133600"/>
            <a:ext cx="9144000" cy="32932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র্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সফটওয়্যার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সফটওয়্যার 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সফটওয়্যা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381000"/>
            <a:ext cx="5562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" y="-24605"/>
            <a:ext cx="4570880" cy="4215605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2395372" y="3962400"/>
            <a:ext cx="5453228" cy="19049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অংশ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7387"/>
            <a:ext cx="4474943" cy="37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457200" y="411480"/>
            <a:ext cx="8153400" cy="1600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79608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040" y="2286000"/>
            <a:ext cx="8382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উক্ত সফটওয়্যারের কি কি সমস্যা আছে তা লিখ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11" y="3429000"/>
            <a:ext cx="4002749" cy="3061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" y="3543300"/>
            <a:ext cx="4445489" cy="28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838200" y="381000"/>
            <a:ext cx="6324600" cy="2286000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86228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087" y="3276600"/>
            <a:ext cx="81534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 কত প্রকার?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সফটওয়্যারের কাজ কী কী?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790700" y="533400"/>
            <a:ext cx="5334000" cy="1752600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0700" y="1044714"/>
            <a:ext cx="506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27457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সফটওয়্যরের সম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সমাধানের উপায় কি কি 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14800"/>
            <a:ext cx="3571461" cy="21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718</TotalTime>
  <Words>116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Civic</vt:lpstr>
      <vt:lpstr>Office Theme</vt:lpstr>
      <vt:lpstr>Trek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149</cp:revision>
  <dcterms:created xsi:type="dcterms:W3CDTF">2006-08-16T00:00:00Z</dcterms:created>
  <dcterms:modified xsi:type="dcterms:W3CDTF">2019-09-21T14:37:59Z</dcterms:modified>
</cp:coreProperties>
</file>