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8" r:id="rId2"/>
    <p:sldId id="296" r:id="rId3"/>
    <p:sldId id="261" r:id="rId4"/>
    <p:sldId id="262" r:id="rId5"/>
    <p:sldId id="263" r:id="rId6"/>
    <p:sldId id="291" r:id="rId7"/>
    <p:sldId id="267" r:id="rId8"/>
    <p:sldId id="269" r:id="rId9"/>
    <p:sldId id="271" r:id="rId10"/>
    <p:sldId id="275" r:id="rId11"/>
    <p:sldId id="279" r:id="rId12"/>
    <p:sldId id="281" r:id="rId13"/>
    <p:sldId id="283" r:id="rId14"/>
    <p:sldId id="285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7" autoAdjust="0"/>
    <p:restoredTop sz="86411" autoAdjust="0"/>
  </p:normalViewPr>
  <p:slideViewPr>
    <p:cSldViewPr>
      <p:cViewPr>
        <p:scale>
          <a:sx n="100" d="100"/>
          <a:sy n="100" d="100"/>
        </p:scale>
        <p:origin x="-864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3A49D-7995-48AC-A6D4-C483094D732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B3FEEB-64A9-460D-994D-52A8D5DD2E39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2000" dirty="0">
            <a:solidFill>
              <a:schemeClr val="tx2"/>
            </a:solidFill>
          </a:endParaRPr>
        </a:p>
      </dgm:t>
    </dgm:pt>
    <dgm:pt modelId="{8143725C-6617-46D6-BF75-78B4B2B0D3B4}" type="parTrans" cxnId="{92DFC594-81F6-4691-8746-BCA725BDD512}">
      <dgm:prSet/>
      <dgm:spPr/>
      <dgm:t>
        <a:bodyPr/>
        <a:lstStyle/>
        <a:p>
          <a:endParaRPr lang="en-US"/>
        </a:p>
      </dgm:t>
    </dgm:pt>
    <dgm:pt modelId="{E97BC7C5-BC69-4D29-8250-706ACBCCA472}" type="sibTrans" cxnId="{92DFC594-81F6-4691-8746-BCA725BDD512}">
      <dgm:prSet/>
      <dgm:spPr/>
      <dgm:t>
        <a:bodyPr/>
        <a:lstStyle/>
        <a:p>
          <a:endParaRPr lang="en-US"/>
        </a:p>
      </dgm:t>
    </dgm:pt>
    <dgm:pt modelId="{32615898-3163-4957-93E0-1195917DE894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tx2"/>
              </a:solidFill>
            </a:rPr>
            <a:t>শরৎচন্দ্রচট্র</a:t>
          </a:r>
          <a:endParaRPr lang="en-US" sz="2000" dirty="0" smtClean="0">
            <a:solidFill>
              <a:schemeClr val="tx2"/>
            </a:solidFill>
          </a:endParaRPr>
        </a:p>
        <a:p>
          <a:r>
            <a:rPr lang="en-US" sz="2000" dirty="0" err="1" smtClean="0">
              <a:solidFill>
                <a:schemeClr val="tx2"/>
              </a:solidFill>
            </a:rPr>
            <a:t>পাধ্যায়</a:t>
          </a:r>
          <a:endParaRPr lang="en-US" sz="2000" dirty="0">
            <a:solidFill>
              <a:schemeClr val="tx2"/>
            </a:solidFill>
          </a:endParaRPr>
        </a:p>
      </dgm:t>
    </dgm:pt>
    <dgm:pt modelId="{87CD64DB-C30A-410C-A6AA-883693B6D628}" type="parTrans" cxnId="{4E5FB169-8A78-4D05-9B9A-246C8DBDC397}">
      <dgm:prSet/>
      <dgm:spPr/>
      <dgm:t>
        <a:bodyPr/>
        <a:lstStyle/>
        <a:p>
          <a:endParaRPr lang="en-US"/>
        </a:p>
      </dgm:t>
    </dgm:pt>
    <dgm:pt modelId="{D7C01DBE-6B93-4916-8C66-5F4BDF444A10}" type="sibTrans" cxnId="{4E5FB169-8A78-4D05-9B9A-246C8DBDC397}">
      <dgm:prSet/>
      <dgm:spPr/>
      <dgm:t>
        <a:bodyPr/>
        <a:lstStyle/>
        <a:p>
          <a:endParaRPr lang="en-US"/>
        </a:p>
      </dgm:t>
    </dgm:pt>
    <dgm:pt modelId="{67EF099C-8C25-4F6F-B1A7-14A2A8D1F715}">
      <dgm:prSet phldrT="[Text]" phldr="1" custLinFactY="-16406" custLinFactNeighborX="-63701" custLinFactNeighborY="-100000"/>
      <dgm:spPr/>
      <dgm:t>
        <a:bodyPr/>
        <a:lstStyle/>
        <a:p>
          <a:endParaRPr lang="en-US" sz="2000" dirty="0">
            <a:solidFill>
              <a:schemeClr val="tx2"/>
            </a:solidFill>
          </a:endParaRPr>
        </a:p>
      </dgm:t>
    </dgm:pt>
    <dgm:pt modelId="{F4F22709-CF9D-4C35-B0D0-8D3E9B281D24}" type="parTrans" cxnId="{9861F73F-E717-455F-AA0E-EAEDECD78C72}">
      <dgm:prSet/>
      <dgm:spPr/>
      <dgm:t>
        <a:bodyPr/>
        <a:lstStyle/>
        <a:p>
          <a:endParaRPr lang="en-US"/>
        </a:p>
      </dgm:t>
    </dgm:pt>
    <dgm:pt modelId="{6439B245-80D8-4FF6-B3FA-F844DAFDCE72}" type="sibTrans" cxnId="{9861F73F-E717-455F-AA0E-EAEDECD78C72}">
      <dgm:prSet/>
      <dgm:spPr/>
      <dgm:t>
        <a:bodyPr/>
        <a:lstStyle/>
        <a:p>
          <a:endParaRPr lang="en-US"/>
        </a:p>
      </dgm:t>
    </dgm:pt>
    <dgm:pt modelId="{D824E3B5-9447-4542-B2CD-33C34E14DED2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tx2"/>
              </a:solidFill>
            </a:rPr>
            <a:t>জন্ম</a:t>
          </a:r>
          <a:endParaRPr lang="en-US" sz="2000" dirty="0" smtClean="0">
            <a:solidFill>
              <a:schemeClr val="tx2"/>
            </a:solidFill>
          </a:endParaRPr>
        </a:p>
        <a:p>
          <a:r>
            <a:rPr lang="en-US" sz="2000" dirty="0" smtClean="0">
              <a:solidFill>
                <a:schemeClr val="tx2"/>
              </a:solidFill>
            </a:rPr>
            <a:t>১৮৭৬ </a:t>
          </a:r>
          <a:endParaRPr lang="en-US" sz="2000" dirty="0">
            <a:solidFill>
              <a:schemeClr val="tx2"/>
            </a:solidFill>
          </a:endParaRPr>
        </a:p>
      </dgm:t>
    </dgm:pt>
    <dgm:pt modelId="{FB5032D9-8E79-4106-A8C2-47CF6EDB281F}" type="parTrans" cxnId="{1746EF15-588E-4154-BB22-2BFF7AB77423}">
      <dgm:prSet/>
      <dgm:spPr/>
      <dgm:t>
        <a:bodyPr/>
        <a:lstStyle/>
        <a:p>
          <a:endParaRPr lang="en-US"/>
        </a:p>
      </dgm:t>
    </dgm:pt>
    <dgm:pt modelId="{A232116A-4BEF-41C7-92F7-D9E6896E222B}" type="sibTrans" cxnId="{1746EF15-588E-4154-BB22-2BFF7AB77423}">
      <dgm:prSet/>
      <dgm:spPr/>
      <dgm:t>
        <a:bodyPr/>
        <a:lstStyle/>
        <a:p>
          <a:endParaRPr lang="en-US"/>
        </a:p>
      </dgm:t>
    </dgm:pt>
    <dgm:pt modelId="{4F9EE904-3B3F-472E-AB7D-0879E760C50E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tx2"/>
              </a:solidFill>
            </a:rPr>
            <a:t>মৃত্যু</a:t>
          </a:r>
          <a:endParaRPr lang="en-US" sz="2000" dirty="0" smtClean="0">
            <a:solidFill>
              <a:schemeClr val="tx2"/>
            </a:solidFill>
          </a:endParaRPr>
        </a:p>
        <a:p>
          <a:r>
            <a:rPr lang="en-US" sz="2000" dirty="0" smtClean="0">
              <a:solidFill>
                <a:schemeClr val="tx2"/>
              </a:solidFill>
            </a:rPr>
            <a:t>১৯৩৮ </a:t>
          </a:r>
          <a:endParaRPr lang="en-US" sz="2000" dirty="0">
            <a:solidFill>
              <a:schemeClr val="tx2"/>
            </a:solidFill>
          </a:endParaRPr>
        </a:p>
      </dgm:t>
    </dgm:pt>
    <dgm:pt modelId="{6BD2BBA3-8C11-4412-8CAA-63AF737816FF}" type="parTrans" cxnId="{C2A2242E-AE1C-4128-8B5F-D13913E6F540}">
      <dgm:prSet/>
      <dgm:spPr/>
      <dgm:t>
        <a:bodyPr/>
        <a:lstStyle/>
        <a:p>
          <a:endParaRPr lang="en-US"/>
        </a:p>
      </dgm:t>
    </dgm:pt>
    <dgm:pt modelId="{C9CBC59A-6860-4DD9-A485-A62ECF3732CF}" type="sibTrans" cxnId="{C2A2242E-AE1C-4128-8B5F-D13913E6F540}">
      <dgm:prSet/>
      <dgm:spPr/>
      <dgm:t>
        <a:bodyPr/>
        <a:lstStyle/>
        <a:p>
          <a:endParaRPr lang="en-US"/>
        </a:p>
      </dgm:t>
    </dgm:pt>
    <dgm:pt modelId="{14FE8207-52BF-42EE-84CB-D06AA349EA62}">
      <dgm:prSet phldrT="[Text]" phldr="1" custScaleX="168677" custScaleY="136636" custLinFactY="-16406" custLinFactNeighborX="-63701" custLinFactNeighborY="-100000"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5D514631-B5B1-432C-A1D6-CD26AE92ED42}" type="parTrans" cxnId="{865E54CC-DC36-4E23-A5E5-E4E9F991553D}">
      <dgm:prSet/>
      <dgm:spPr/>
      <dgm:t>
        <a:bodyPr/>
        <a:lstStyle/>
        <a:p>
          <a:endParaRPr lang="en-US"/>
        </a:p>
      </dgm:t>
    </dgm:pt>
    <dgm:pt modelId="{78DD9808-BD4B-4734-9902-BB355B25C5F1}" type="sibTrans" cxnId="{865E54CC-DC36-4E23-A5E5-E4E9F991553D}">
      <dgm:prSet/>
      <dgm:spPr/>
      <dgm:t>
        <a:bodyPr/>
        <a:lstStyle/>
        <a:p>
          <a:endParaRPr lang="en-US"/>
        </a:p>
      </dgm:t>
    </dgm:pt>
    <dgm:pt modelId="{DB718B83-5C4D-4410-9E8C-2CDD16CCB467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800" dirty="0" err="1" smtClean="0">
              <a:solidFill>
                <a:schemeClr val="tx2"/>
              </a:solidFill>
            </a:rPr>
            <a:t>উল্লেখযোগ্যগ্রন্থ</a:t>
          </a:r>
          <a:endParaRPr lang="en-US" sz="1800" dirty="0" smtClean="0">
            <a:solidFill>
              <a:schemeClr val="tx2"/>
            </a:solidFill>
          </a:endParaRPr>
        </a:p>
        <a:p>
          <a:r>
            <a:rPr lang="en-US" sz="1800" dirty="0" err="1" smtClean="0">
              <a:solidFill>
                <a:schemeClr val="tx2"/>
              </a:solidFill>
            </a:rPr>
            <a:t>দেবদাস</a:t>
          </a:r>
          <a:r>
            <a:rPr lang="en-US" sz="1800" dirty="0" smtClean="0">
              <a:solidFill>
                <a:schemeClr val="tx2"/>
              </a:solidFill>
            </a:rPr>
            <a:t> </a:t>
          </a:r>
          <a:endParaRPr lang="en-US" sz="1800" dirty="0">
            <a:solidFill>
              <a:schemeClr val="tx2"/>
            </a:solidFill>
          </a:endParaRPr>
        </a:p>
      </dgm:t>
    </dgm:pt>
    <dgm:pt modelId="{67F6BCAD-E764-4F15-917D-83B3954E5696}" type="parTrans" cxnId="{B167991A-D823-491A-91F9-4E9AA0B3CD02}">
      <dgm:prSet/>
      <dgm:spPr/>
      <dgm:t>
        <a:bodyPr/>
        <a:lstStyle/>
        <a:p>
          <a:endParaRPr lang="en-US"/>
        </a:p>
      </dgm:t>
    </dgm:pt>
    <dgm:pt modelId="{609E80DF-04BA-458A-BF32-A8236E69BC3D}" type="sibTrans" cxnId="{B167991A-D823-491A-91F9-4E9AA0B3CD02}">
      <dgm:prSet/>
      <dgm:spPr/>
      <dgm:t>
        <a:bodyPr/>
        <a:lstStyle/>
        <a:p>
          <a:endParaRPr lang="en-US"/>
        </a:p>
      </dgm:t>
    </dgm:pt>
    <dgm:pt modelId="{260AD9D6-529F-4838-A835-CBB529FB19D0}" type="pres">
      <dgm:prSet presAssocID="{5333A49D-7995-48AC-A6D4-C483094D73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05778E-B5C8-466F-8BF5-5404ACB7A647}" type="pres">
      <dgm:prSet presAssocID="{0FB3FEEB-64A9-460D-994D-52A8D5DD2E39}" presName="centerShape" presStyleLbl="node0" presStyleIdx="0" presStyleCnt="1" custScaleX="125180" custScaleY="158842"/>
      <dgm:spPr/>
      <dgm:t>
        <a:bodyPr/>
        <a:lstStyle/>
        <a:p>
          <a:endParaRPr lang="en-US"/>
        </a:p>
      </dgm:t>
    </dgm:pt>
    <dgm:pt modelId="{E67CD56E-F6D5-47A7-B551-9501B8A9D5C4}" type="pres">
      <dgm:prSet presAssocID="{32615898-3163-4957-93E0-1195917DE894}" presName="node" presStyleLbl="node1" presStyleIdx="0" presStyleCnt="4" custScaleX="159544" custScaleY="132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C19CC-22AC-4790-A158-DCD699D4051D}" type="pres">
      <dgm:prSet presAssocID="{32615898-3163-4957-93E0-1195917DE894}" presName="dummy" presStyleCnt="0"/>
      <dgm:spPr/>
    </dgm:pt>
    <dgm:pt modelId="{6A07C221-6D62-44A7-AD09-3FB8D3EC7D6F}" type="pres">
      <dgm:prSet presAssocID="{D7C01DBE-6B93-4916-8C66-5F4BDF444A10}" presName="sibTrans" presStyleLbl="sibTrans2D1" presStyleIdx="0" presStyleCnt="4" custLinFactNeighborX="-5640" custLinFactNeighborY="6115"/>
      <dgm:spPr/>
      <dgm:t>
        <a:bodyPr/>
        <a:lstStyle/>
        <a:p>
          <a:endParaRPr lang="en-US"/>
        </a:p>
      </dgm:t>
    </dgm:pt>
    <dgm:pt modelId="{52D57FFC-FD5D-47D0-A0CE-2339C853127C}" type="pres">
      <dgm:prSet presAssocID="{DB718B83-5C4D-4410-9E8C-2CDD16CCB467}" presName="node" presStyleLbl="node1" presStyleIdx="1" presStyleCnt="4" custScaleX="168677" custScaleY="136636" custLinFactY="-16406" custLinFactNeighborX="-63701" custLinFactNeighborY="-100000" custRadScaleRad="89407" custRadScaleInc="-19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C3107-8971-4CD4-A7D3-1DB1FBCC715D}" type="pres">
      <dgm:prSet presAssocID="{DB718B83-5C4D-4410-9E8C-2CDD16CCB467}" presName="dummy" presStyleCnt="0"/>
      <dgm:spPr/>
    </dgm:pt>
    <dgm:pt modelId="{6F14756C-6AF3-4158-B43B-357592685595}" type="pres">
      <dgm:prSet presAssocID="{609E80DF-04BA-458A-BF32-A8236E69BC3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9EA0D42-01EE-4C2E-ACF1-5A1B9C153971}" type="pres">
      <dgm:prSet presAssocID="{4F9EE904-3B3F-472E-AB7D-0879E760C50E}" presName="node" presStyleLbl="node1" presStyleIdx="2" presStyleCnt="4" custScaleX="168677" custScaleY="136636" custLinFactY="-16406" custLinFactNeighborX="-6370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842D1-B7C6-4AF1-90D0-538AD89BB91E}" type="pres">
      <dgm:prSet presAssocID="{4F9EE904-3B3F-472E-AB7D-0879E760C50E}" presName="dummy" presStyleCnt="0"/>
      <dgm:spPr/>
    </dgm:pt>
    <dgm:pt modelId="{763E232D-8236-4450-AC4C-20DFB99F2542}" type="pres">
      <dgm:prSet presAssocID="{C9CBC59A-6860-4DD9-A485-A62ECF3732C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A4F277C-3132-42AB-8F9D-F248862D1FB6}" type="pres">
      <dgm:prSet presAssocID="{D824E3B5-9447-4542-B2CD-33C34E14DED2}" presName="node" presStyleLbl="node1" presStyleIdx="3" presStyleCnt="4" custScaleX="148521" custScaleY="132960" custLinFactY="-16406" custLinFactNeighborX="-6370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09273-4CF7-4BD8-943B-8EAD5DFD93FB}" type="pres">
      <dgm:prSet presAssocID="{D824E3B5-9447-4542-B2CD-33C34E14DED2}" presName="dummy" presStyleCnt="0"/>
      <dgm:spPr/>
    </dgm:pt>
    <dgm:pt modelId="{53F0A18B-1598-4E20-AB82-DCAC66FAAD15}" type="pres">
      <dgm:prSet presAssocID="{A232116A-4BEF-41C7-92F7-D9E6896E222B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A5D089B-6C9A-4A9E-8DA4-82652EE968DB}" type="presOf" srcId="{A232116A-4BEF-41C7-92F7-D9E6896E222B}" destId="{53F0A18B-1598-4E20-AB82-DCAC66FAAD15}" srcOrd="0" destOrd="0" presId="urn:microsoft.com/office/officeart/2005/8/layout/radial6"/>
    <dgm:cxn modelId="{B167991A-D823-491A-91F9-4E9AA0B3CD02}" srcId="{0FB3FEEB-64A9-460D-994D-52A8D5DD2E39}" destId="{DB718B83-5C4D-4410-9E8C-2CDD16CCB467}" srcOrd="1" destOrd="0" parTransId="{67F6BCAD-E764-4F15-917D-83B3954E5696}" sibTransId="{609E80DF-04BA-458A-BF32-A8236E69BC3D}"/>
    <dgm:cxn modelId="{5719DEBF-ECAF-4778-B092-C89AA9781EA7}" type="presOf" srcId="{C9CBC59A-6860-4DD9-A485-A62ECF3732CF}" destId="{763E232D-8236-4450-AC4C-20DFB99F2542}" srcOrd="0" destOrd="0" presId="urn:microsoft.com/office/officeart/2005/8/layout/radial6"/>
    <dgm:cxn modelId="{C00BC2AF-BC08-4CE8-9F77-083258972001}" type="presOf" srcId="{4F9EE904-3B3F-472E-AB7D-0879E760C50E}" destId="{19EA0D42-01EE-4C2E-ACF1-5A1B9C153971}" srcOrd="0" destOrd="0" presId="urn:microsoft.com/office/officeart/2005/8/layout/radial6"/>
    <dgm:cxn modelId="{C2A2242E-AE1C-4128-8B5F-D13913E6F540}" srcId="{0FB3FEEB-64A9-460D-994D-52A8D5DD2E39}" destId="{4F9EE904-3B3F-472E-AB7D-0879E760C50E}" srcOrd="2" destOrd="0" parTransId="{6BD2BBA3-8C11-4412-8CAA-63AF737816FF}" sibTransId="{C9CBC59A-6860-4DD9-A485-A62ECF3732CF}"/>
    <dgm:cxn modelId="{90A7EA6E-D664-4930-8BB9-41F446A82C85}" type="presOf" srcId="{32615898-3163-4957-93E0-1195917DE894}" destId="{E67CD56E-F6D5-47A7-B551-9501B8A9D5C4}" srcOrd="0" destOrd="0" presId="urn:microsoft.com/office/officeart/2005/8/layout/radial6"/>
    <dgm:cxn modelId="{42EB7AF1-36FF-4250-86BE-5DBAF4418D43}" type="presOf" srcId="{5333A49D-7995-48AC-A6D4-C483094D7322}" destId="{260AD9D6-529F-4838-A835-CBB529FB19D0}" srcOrd="0" destOrd="0" presId="urn:microsoft.com/office/officeart/2005/8/layout/radial6"/>
    <dgm:cxn modelId="{4E5FB169-8A78-4D05-9B9A-246C8DBDC397}" srcId="{0FB3FEEB-64A9-460D-994D-52A8D5DD2E39}" destId="{32615898-3163-4957-93E0-1195917DE894}" srcOrd="0" destOrd="0" parTransId="{87CD64DB-C30A-410C-A6AA-883693B6D628}" sibTransId="{D7C01DBE-6B93-4916-8C66-5F4BDF444A10}"/>
    <dgm:cxn modelId="{1746EF15-588E-4154-BB22-2BFF7AB77423}" srcId="{0FB3FEEB-64A9-460D-994D-52A8D5DD2E39}" destId="{D824E3B5-9447-4542-B2CD-33C34E14DED2}" srcOrd="3" destOrd="0" parTransId="{FB5032D9-8E79-4106-A8C2-47CF6EDB281F}" sibTransId="{A232116A-4BEF-41C7-92F7-D9E6896E222B}"/>
    <dgm:cxn modelId="{865E54CC-DC36-4E23-A5E5-E4E9F991553D}" srcId="{5333A49D-7995-48AC-A6D4-C483094D7322}" destId="{14FE8207-52BF-42EE-84CB-D06AA349EA62}" srcOrd="2" destOrd="0" parTransId="{5D514631-B5B1-432C-A1D6-CD26AE92ED42}" sibTransId="{78DD9808-BD4B-4734-9902-BB355B25C5F1}"/>
    <dgm:cxn modelId="{8090AC2F-BC07-48F9-AA58-59497739D01F}" type="presOf" srcId="{D824E3B5-9447-4542-B2CD-33C34E14DED2}" destId="{EA4F277C-3132-42AB-8F9D-F248862D1FB6}" srcOrd="0" destOrd="0" presId="urn:microsoft.com/office/officeart/2005/8/layout/radial6"/>
    <dgm:cxn modelId="{8AF1C98E-AA6B-47C1-86D9-556DECB2BE35}" type="presOf" srcId="{D7C01DBE-6B93-4916-8C66-5F4BDF444A10}" destId="{6A07C221-6D62-44A7-AD09-3FB8D3EC7D6F}" srcOrd="0" destOrd="0" presId="urn:microsoft.com/office/officeart/2005/8/layout/radial6"/>
    <dgm:cxn modelId="{9861F73F-E717-455F-AA0E-EAEDECD78C72}" srcId="{5333A49D-7995-48AC-A6D4-C483094D7322}" destId="{67EF099C-8C25-4F6F-B1A7-14A2A8D1F715}" srcOrd="1" destOrd="0" parTransId="{F4F22709-CF9D-4C35-B0D0-8D3E9B281D24}" sibTransId="{6439B245-80D8-4FF6-B3FA-F844DAFDCE72}"/>
    <dgm:cxn modelId="{47A9E278-2153-4B64-B29A-15017BCE2CAD}" type="presOf" srcId="{609E80DF-04BA-458A-BF32-A8236E69BC3D}" destId="{6F14756C-6AF3-4158-B43B-357592685595}" srcOrd="0" destOrd="0" presId="urn:microsoft.com/office/officeart/2005/8/layout/radial6"/>
    <dgm:cxn modelId="{BDCA0FA8-AF63-478F-904F-919FE76BDD07}" type="presOf" srcId="{DB718B83-5C4D-4410-9E8C-2CDD16CCB467}" destId="{52D57FFC-FD5D-47D0-A0CE-2339C853127C}" srcOrd="0" destOrd="0" presId="urn:microsoft.com/office/officeart/2005/8/layout/radial6"/>
    <dgm:cxn modelId="{B2479E1F-8442-41AF-A28B-125CB039500A}" type="presOf" srcId="{0FB3FEEB-64A9-460D-994D-52A8D5DD2E39}" destId="{4E05778E-B5C8-466F-8BF5-5404ACB7A647}" srcOrd="0" destOrd="0" presId="urn:microsoft.com/office/officeart/2005/8/layout/radial6"/>
    <dgm:cxn modelId="{92DFC594-81F6-4691-8746-BCA725BDD512}" srcId="{5333A49D-7995-48AC-A6D4-C483094D7322}" destId="{0FB3FEEB-64A9-460D-994D-52A8D5DD2E39}" srcOrd="0" destOrd="0" parTransId="{8143725C-6617-46D6-BF75-78B4B2B0D3B4}" sibTransId="{E97BC7C5-BC69-4D29-8250-706ACBCCA472}"/>
    <dgm:cxn modelId="{505FD637-2CB1-4097-8298-4B27DD1DB175}" type="presParOf" srcId="{260AD9D6-529F-4838-A835-CBB529FB19D0}" destId="{4E05778E-B5C8-466F-8BF5-5404ACB7A647}" srcOrd="0" destOrd="0" presId="urn:microsoft.com/office/officeart/2005/8/layout/radial6"/>
    <dgm:cxn modelId="{98A13E01-E2F5-4FEE-BF1D-4319FE40017B}" type="presParOf" srcId="{260AD9D6-529F-4838-A835-CBB529FB19D0}" destId="{E67CD56E-F6D5-47A7-B551-9501B8A9D5C4}" srcOrd="1" destOrd="0" presId="urn:microsoft.com/office/officeart/2005/8/layout/radial6"/>
    <dgm:cxn modelId="{91CF0582-6455-4D8F-B74B-285838E730E7}" type="presParOf" srcId="{260AD9D6-529F-4838-A835-CBB529FB19D0}" destId="{13DC19CC-22AC-4790-A158-DCD699D4051D}" srcOrd="2" destOrd="0" presId="urn:microsoft.com/office/officeart/2005/8/layout/radial6"/>
    <dgm:cxn modelId="{38F2DB3C-E80F-4C80-889C-BEA18F30C01B}" type="presParOf" srcId="{260AD9D6-529F-4838-A835-CBB529FB19D0}" destId="{6A07C221-6D62-44A7-AD09-3FB8D3EC7D6F}" srcOrd="3" destOrd="0" presId="urn:microsoft.com/office/officeart/2005/8/layout/radial6"/>
    <dgm:cxn modelId="{CB20B768-ECE0-4BFE-9FEA-9549C0940D84}" type="presParOf" srcId="{260AD9D6-529F-4838-A835-CBB529FB19D0}" destId="{52D57FFC-FD5D-47D0-A0CE-2339C853127C}" srcOrd="4" destOrd="0" presId="urn:microsoft.com/office/officeart/2005/8/layout/radial6"/>
    <dgm:cxn modelId="{D07BD844-7E47-45BC-A4AE-81AC6CC78692}" type="presParOf" srcId="{260AD9D6-529F-4838-A835-CBB529FB19D0}" destId="{995C3107-8971-4CD4-A7D3-1DB1FBCC715D}" srcOrd="5" destOrd="0" presId="urn:microsoft.com/office/officeart/2005/8/layout/radial6"/>
    <dgm:cxn modelId="{2CC817D7-770B-4447-B8A7-B39AB81CC8EC}" type="presParOf" srcId="{260AD9D6-529F-4838-A835-CBB529FB19D0}" destId="{6F14756C-6AF3-4158-B43B-357592685595}" srcOrd="6" destOrd="0" presId="urn:microsoft.com/office/officeart/2005/8/layout/radial6"/>
    <dgm:cxn modelId="{57D2D338-63F7-4070-8251-83EB22786731}" type="presParOf" srcId="{260AD9D6-529F-4838-A835-CBB529FB19D0}" destId="{19EA0D42-01EE-4C2E-ACF1-5A1B9C153971}" srcOrd="7" destOrd="0" presId="urn:microsoft.com/office/officeart/2005/8/layout/radial6"/>
    <dgm:cxn modelId="{27790BF3-ED72-4C53-BD17-C3CA81C45C02}" type="presParOf" srcId="{260AD9D6-529F-4838-A835-CBB529FB19D0}" destId="{766842D1-B7C6-4AF1-90D0-538AD89BB91E}" srcOrd="8" destOrd="0" presId="urn:microsoft.com/office/officeart/2005/8/layout/radial6"/>
    <dgm:cxn modelId="{D8C4DD3E-F872-429B-AEAD-E41F833BE69A}" type="presParOf" srcId="{260AD9D6-529F-4838-A835-CBB529FB19D0}" destId="{763E232D-8236-4450-AC4C-20DFB99F2542}" srcOrd="9" destOrd="0" presId="urn:microsoft.com/office/officeart/2005/8/layout/radial6"/>
    <dgm:cxn modelId="{9BE2115D-D3D3-4419-A4E3-8FC65BCA5FA2}" type="presParOf" srcId="{260AD9D6-529F-4838-A835-CBB529FB19D0}" destId="{EA4F277C-3132-42AB-8F9D-F248862D1FB6}" srcOrd="10" destOrd="0" presId="urn:microsoft.com/office/officeart/2005/8/layout/radial6"/>
    <dgm:cxn modelId="{D10D53F0-B83E-4A40-A86D-2264F613A0EF}" type="presParOf" srcId="{260AD9D6-529F-4838-A835-CBB529FB19D0}" destId="{12E09273-4CF7-4BD8-943B-8EAD5DFD93FB}" srcOrd="11" destOrd="0" presId="urn:microsoft.com/office/officeart/2005/8/layout/radial6"/>
    <dgm:cxn modelId="{945271AF-A24B-4F03-AD6F-6F90AAFC19E5}" type="presParOf" srcId="{260AD9D6-529F-4838-A835-CBB529FB19D0}" destId="{53F0A18B-1598-4E20-AB82-DCAC66FAAD1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0A18B-1598-4E20-AB82-DCAC66FAAD15}">
      <dsp:nvSpPr>
        <dsp:cNvPr id="0" name=""/>
        <dsp:cNvSpPr/>
      </dsp:nvSpPr>
      <dsp:spPr>
        <a:xfrm>
          <a:off x="1434521" y="458803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E232D-8236-4450-AC4C-20DFB99F2542}">
      <dsp:nvSpPr>
        <dsp:cNvPr id="0" name=""/>
        <dsp:cNvSpPr/>
      </dsp:nvSpPr>
      <dsp:spPr>
        <a:xfrm>
          <a:off x="1434521" y="458803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4756C-6AF3-4158-B43B-357592685595}">
      <dsp:nvSpPr>
        <dsp:cNvPr id="0" name=""/>
        <dsp:cNvSpPr/>
      </dsp:nvSpPr>
      <dsp:spPr>
        <a:xfrm>
          <a:off x="1272876" y="467386"/>
          <a:ext cx="3125428" cy="3125428"/>
        </a:xfrm>
        <a:prstGeom prst="blockArc">
          <a:avLst>
            <a:gd name="adj1" fmla="val 21266039"/>
            <a:gd name="adj2" fmla="val 5035272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7C221-6D62-44A7-AD09-3FB8D3EC7D6F}">
      <dsp:nvSpPr>
        <dsp:cNvPr id="0" name=""/>
        <dsp:cNvSpPr/>
      </dsp:nvSpPr>
      <dsp:spPr>
        <a:xfrm>
          <a:off x="1095012" y="641170"/>
          <a:ext cx="3125428" cy="3125428"/>
        </a:xfrm>
        <a:prstGeom prst="blockArc">
          <a:avLst>
            <a:gd name="adj1" fmla="val 16568329"/>
            <a:gd name="adj2" fmla="val 2130524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5778E-B5C8-466F-8BF5-5404ACB7A647}">
      <dsp:nvSpPr>
        <dsp:cNvPr id="0" name=""/>
        <dsp:cNvSpPr/>
      </dsp:nvSpPr>
      <dsp:spPr>
        <a:xfrm>
          <a:off x="2096460" y="878516"/>
          <a:ext cx="1801550" cy="22860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tx2"/>
            </a:solidFill>
          </a:endParaRPr>
        </a:p>
      </dsp:txBody>
      <dsp:txXfrm>
        <a:off x="2360291" y="1213293"/>
        <a:ext cx="1273888" cy="1616449"/>
      </dsp:txXfrm>
    </dsp:sp>
    <dsp:sp modelId="{E67CD56E-F6D5-47A7-B551-9501B8A9D5C4}">
      <dsp:nvSpPr>
        <dsp:cNvPr id="0" name=""/>
        <dsp:cNvSpPr/>
      </dsp:nvSpPr>
      <dsp:spPr>
        <a:xfrm>
          <a:off x="2193599" y="-172212"/>
          <a:ext cx="1607274" cy="1334566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2"/>
              </a:solidFill>
            </a:rPr>
            <a:t>শরৎচন্দ্রচট্র</a:t>
          </a:r>
          <a:endParaRPr lang="en-US" sz="2000" kern="1200" dirty="0" smtClean="0">
            <a:solidFill>
              <a:schemeClr val="tx2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2"/>
              </a:solidFill>
            </a:rPr>
            <a:t>পাধ্যায়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2428979" y="23231"/>
        <a:ext cx="1136514" cy="943680"/>
      </dsp:txXfrm>
    </dsp:sp>
    <dsp:sp modelId="{52D57FFC-FD5D-47D0-A0CE-2339C853127C}">
      <dsp:nvSpPr>
        <dsp:cNvPr id="0" name=""/>
        <dsp:cNvSpPr/>
      </dsp:nvSpPr>
      <dsp:spPr>
        <a:xfrm>
          <a:off x="3505200" y="1193799"/>
          <a:ext cx="1699281" cy="1376495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2"/>
              </a:solidFill>
            </a:rPr>
            <a:t>উল্লেখযোগ্যগ্রন্থ</a:t>
          </a:r>
          <a:endParaRPr lang="en-US" sz="1800" kern="1200" dirty="0" smtClean="0">
            <a:solidFill>
              <a:schemeClr val="tx2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2"/>
              </a:solidFill>
            </a:rPr>
            <a:t>দেবদাস</a:t>
          </a:r>
          <a:r>
            <a:rPr lang="en-US" sz="1800" kern="1200" dirty="0" smtClean="0">
              <a:solidFill>
                <a:schemeClr val="tx2"/>
              </a:solidFill>
            </a:rPr>
            <a:t> </a:t>
          </a:r>
          <a:endParaRPr lang="en-US" sz="1800" kern="1200" dirty="0">
            <a:solidFill>
              <a:schemeClr val="tx2"/>
            </a:solidFill>
          </a:endParaRPr>
        </a:p>
      </dsp:txBody>
      <dsp:txXfrm>
        <a:off x="3754054" y="1395382"/>
        <a:ext cx="1201573" cy="973329"/>
      </dsp:txXfrm>
    </dsp:sp>
    <dsp:sp modelId="{19EA0D42-01EE-4C2E-ACF1-5A1B9C153971}">
      <dsp:nvSpPr>
        <dsp:cNvPr id="0" name=""/>
        <dsp:cNvSpPr/>
      </dsp:nvSpPr>
      <dsp:spPr>
        <a:xfrm>
          <a:off x="2147595" y="2859717"/>
          <a:ext cx="1699281" cy="1376495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2"/>
              </a:solidFill>
            </a:rPr>
            <a:t>মৃত্যু</a:t>
          </a:r>
          <a:endParaRPr lang="en-US" sz="2000" kern="1200" dirty="0" smtClean="0">
            <a:solidFill>
              <a:schemeClr val="tx2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/>
              </a:solidFill>
            </a:rPr>
            <a:t>১৯৩৮ 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2396449" y="3061300"/>
        <a:ext cx="1201573" cy="973329"/>
      </dsp:txXfrm>
    </dsp:sp>
    <dsp:sp modelId="{EA4F277C-3132-42AB-8F9D-F248862D1FB6}">
      <dsp:nvSpPr>
        <dsp:cNvPr id="0" name=""/>
        <dsp:cNvSpPr/>
      </dsp:nvSpPr>
      <dsp:spPr>
        <a:xfrm>
          <a:off x="722675" y="1351786"/>
          <a:ext cx="1496226" cy="133946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2"/>
              </a:solidFill>
            </a:rPr>
            <a:t>জন্ম</a:t>
          </a:r>
          <a:endParaRPr lang="en-US" sz="2000" kern="1200" dirty="0" smtClean="0">
            <a:solidFill>
              <a:schemeClr val="tx2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/>
              </a:solidFill>
            </a:rPr>
            <a:t>১৮৭৬ 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941792" y="1547946"/>
        <a:ext cx="1057992" cy="947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39798-AE15-45E3-AEB3-980EAD5BC872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710A-45CD-4F31-B8AB-48CA62670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7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5710A-45CD-4F31-B8AB-48CA626701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9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0264" y="533400"/>
            <a:ext cx="2656116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667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2819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2819400"/>
            <a:ext cx="4953000" cy="140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19" y="2133600"/>
            <a:ext cx="38909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06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অতিথি কিছুতে ভেতরে ঢোকার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পেলনা কেন?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914400"/>
            <a:ext cx="3760470" cy="1214755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990600"/>
            <a:ext cx="4107180" cy="1447801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দলগত কাজঃ-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" y="3108960"/>
            <a:ext cx="8572500" cy="1828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দেখিয়েছেন ,মানুষে মানুষে যেমন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 প্রীতির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 অন্য জীবের সঙ্গে ও মানুষের তেমন সম্পর্ক গড়ে উঠতে পারে।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5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2849880" cy="126682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6" y="2505075"/>
            <a:ext cx="3724989" cy="368458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1" y="2505075"/>
            <a:ext cx="3887390" cy="3684588"/>
          </a:xfrm>
        </p:spPr>
      </p:pic>
    </p:spTree>
    <p:extLst>
      <p:ext uri="{BB962C8B-B14F-4D97-AF65-F5344CB8AC3E}">
        <p14:creationId xmlns:p14="http://schemas.microsoft.com/office/powerpoint/2010/main" val="217087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4" y="228600"/>
            <a:ext cx="2943225" cy="118776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মুল্যায়নঃ-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886700" cy="43513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সবচেয়ে আগে ডেকে উঠে কোন পাখি?</a:t>
            </a:r>
          </a:p>
          <a:p>
            <a:pPr marL="0" indent="0">
              <a:buNone/>
            </a:pP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ক) টুনটনি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কবুতর গ) ময়না ঘ) দয়েল।</a:t>
            </a:r>
          </a:p>
          <a:p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দোর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বুঝায়-</a:t>
            </a:r>
          </a:p>
          <a:p>
            <a:pPr marL="0" indent="0">
              <a:buNone/>
            </a:pP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ক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ঘর   খ) দেয়াল  গ) মেঝে  ঘ)  দরজা।</a:t>
            </a:r>
          </a:p>
          <a:p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19400"/>
            <a:ext cx="8686800" cy="838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rgbClr val="002060"/>
                </a:solidFill>
              </a:rPr>
              <a:t>বাড়ির কাজঃ-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733800"/>
            <a:ext cx="8686800" cy="2971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n-BD" dirty="0" smtClean="0"/>
              <a:t>মহেশ। দরিদ্র  -----------------বুজে থাকে।</a:t>
            </a:r>
          </a:p>
          <a:p>
            <a:pPr marL="0" indent="0">
              <a:buNone/>
            </a:pPr>
            <a:r>
              <a:rPr lang="bn-BD" dirty="0" smtClean="0"/>
              <a:t>ক)</a:t>
            </a:r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r>
              <a:rPr lang="bn-BD" dirty="0" smtClean="0"/>
              <a:t>খ)</a:t>
            </a:r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r>
              <a:rPr lang="bn-BD" dirty="0" smtClean="0"/>
              <a:t>গ)</a:t>
            </a:r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r>
              <a:rPr lang="bn-BD" dirty="0" smtClean="0"/>
              <a:t>ঘ)</a:t>
            </a:r>
          </a:p>
        </p:txBody>
      </p:sp>
      <p:pic>
        <p:nvPicPr>
          <p:cNvPr id="1027" name="Picture 3" descr="K:\Upload Content Image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505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60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381000"/>
            <a:ext cx="3276600" cy="746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ধন্যবাদ</a:t>
            </a:r>
            <a:endParaRPr lang="en-US" sz="4400" dirty="0"/>
          </a:p>
        </p:txBody>
      </p:sp>
      <p:pic>
        <p:nvPicPr>
          <p:cNvPr id="1026" name="Picture 2" descr="C:\Users\Public\Pictures\Flower\flower\imag45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6096000" cy="456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2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xplosion 1 1"/>
          <p:cNvSpPr/>
          <p:nvPr/>
        </p:nvSpPr>
        <p:spPr>
          <a:xfrm>
            <a:off x="3460505" y="157162"/>
            <a:ext cx="4018359" cy="2057400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438" y="2643420"/>
            <a:ext cx="4648962" cy="29953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ফারহানা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4000" b="1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2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জাড়িয়া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bn-BD" sz="32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টাউন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নওয়াপাড়া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K:\Upload Content Image\Farha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54" y="321754"/>
            <a:ext cx="1440180" cy="21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799838" y="2560320"/>
            <a:ext cx="4267962" cy="3047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৮ম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5715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4324194" cy="4724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71600"/>
            <a:ext cx="4305926" cy="4356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805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43200" y="609600"/>
            <a:ext cx="3352800" cy="609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600200"/>
            <a:ext cx="6400800" cy="3657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চট্রপাধ্যয়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3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381000"/>
            <a:ext cx="25908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752600"/>
            <a:ext cx="7075170" cy="29108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—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8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1864519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990600"/>
            <a:ext cx="4724400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968" y="2362200"/>
            <a:ext cx="8409432" cy="20574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ছন্দ , তাল , লয় ও যতিচিহ্ন বজায় রেখে আলোচ্য আংশটুকু পড়বে ।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3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4648200" cy="1142999"/>
          </a:xfrm>
        </p:spPr>
        <p:txBody>
          <a:bodyPr>
            <a:normAutofit fontScale="90000"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79" y="1524000"/>
            <a:ext cx="8999621" cy="4652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                      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                        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 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ভজন –                                                         খাওয়া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দোর –                                                          দরজা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বাগান –                                                        উদ্যান                                                   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অন্ধকার –                                                     আধার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অতিথি -                                                       আত্নীয়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05" y="2359464"/>
            <a:ext cx="1149057" cy="569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05" y="3616360"/>
            <a:ext cx="1149057" cy="675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534" y="4368186"/>
            <a:ext cx="703193" cy="649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39" y="5187762"/>
            <a:ext cx="1279664" cy="69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2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819400"/>
            <a:ext cx="5562600" cy="1477963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অতিথি বলতে কি বুঝ 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633984"/>
            <a:ext cx="4191000" cy="1475232"/>
          </a:xfr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72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186</Words>
  <Application>Microsoft Office PowerPoint</Application>
  <PresentationFormat>On-screen Show (4:3)</PresentationFormat>
  <Paragraphs>58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আদর্শ পাঠ</vt:lpstr>
      <vt:lpstr> শব্দার্থ</vt:lpstr>
      <vt:lpstr>অতিথি বলতে কি বুঝ ?</vt:lpstr>
      <vt:lpstr>অতিথি কিছুতে ভেতরে ঢোকার ভরসা পেলনা কেন?</vt:lpstr>
      <vt:lpstr>দলগত কাজঃ- </vt:lpstr>
      <vt:lpstr>সমাধান</vt:lpstr>
      <vt:lpstr>মুল্যায়নঃ-</vt:lpstr>
      <vt:lpstr>বাড়ির কাজঃ-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139</cp:revision>
  <dcterms:created xsi:type="dcterms:W3CDTF">2006-08-16T00:00:00Z</dcterms:created>
  <dcterms:modified xsi:type="dcterms:W3CDTF">2019-10-27T12:37:01Z</dcterms:modified>
</cp:coreProperties>
</file>