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1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E269F-7E33-4C8A-B045-CE57C79F766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E8665A-C550-41DF-A21E-8E326B0E5DC2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>
            <a:lnSpc>
              <a:spcPct val="120000"/>
            </a:lnSpc>
          </a:pPr>
          <a:r>
            <a:rPr lang="bn-BD" sz="4400" b="1" dirty="0" smtClean="0">
              <a:latin typeface="NikoshBAN" pitchFamily="2" charset="0"/>
              <a:cs typeface="NikoshBAN" pitchFamily="2" charset="0"/>
            </a:rPr>
            <a:t>নববর্ষ</a:t>
          </a:r>
          <a:endParaRPr lang="en-US" sz="4400" b="1" dirty="0">
            <a:latin typeface="NikoshBAN" pitchFamily="2" charset="0"/>
            <a:cs typeface="NikoshBAN" pitchFamily="2" charset="0"/>
          </a:endParaRPr>
        </a:p>
      </dgm:t>
    </dgm:pt>
    <dgm:pt modelId="{AC2C288B-9107-4419-9C78-B5CAEDED8210}" type="parTrans" cxnId="{70803666-1A77-43F6-8C5D-59C00005936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F22526F-A1BD-42BC-84F5-EF67FD818436}" type="sibTrans" cxnId="{70803666-1A77-43F6-8C5D-59C00005936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8F162D1-CE25-4B84-B052-5259DB1942FA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>
            <a:lnSpc>
              <a:spcPct val="120000"/>
            </a:lnSpc>
          </a:pPr>
          <a:r>
            <a:rPr lang="bn-BD" sz="2000" dirty="0" smtClean="0">
              <a:latin typeface="NikoshBAN" pitchFamily="2" charset="0"/>
              <a:cs typeface="NikoshBAN" pitchFamily="2" charset="0"/>
            </a:rPr>
            <a:t>প্রাণের উৎসব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09E350F9-CB0D-4EDF-94CD-7519389B729F}" type="parTrans" cxnId="{F6986F03-7C83-44B7-AE59-F37F4E0DD962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884B6A3-7BD5-4596-B122-6FF6896989C3}" type="sibTrans" cxnId="{F6986F03-7C83-44B7-AE59-F37F4E0DD96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AB29F2F-0DB3-40B6-A5B9-87817D900D3A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>
            <a:lnSpc>
              <a:spcPct val="120000"/>
            </a:lnSpc>
          </a:pPr>
          <a:r>
            <a:rPr lang="bn-BD" sz="2000" dirty="0" smtClean="0">
              <a:latin typeface="NikoshBAN" pitchFamily="2" charset="0"/>
              <a:cs typeface="NikoshBAN" pitchFamily="2" charset="0"/>
            </a:rPr>
            <a:t>সকল শ্রেণির মানুষ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676C9C92-44D0-4F1A-96A3-148FE246C80B}" type="parTrans" cxnId="{EFAC41F3-0EB1-474D-B2A6-4CDB2A1622A4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18EF97A-CB7A-4691-B8E8-3D5D74286ABF}" type="sibTrans" cxnId="{EFAC41F3-0EB1-474D-B2A6-4CDB2A1622A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7333FDC-1DF5-434F-9A25-9577D7FB5E79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পূণ্যাহ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B659A6CC-21FC-456F-8989-8A16580F7CED}" type="parTrans" cxnId="{E5355786-AA03-4FA1-9ECA-0A82E4A550E8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B2E8BEC-774A-4DC2-B4AB-BD4B7AC7092C}" type="sibTrans" cxnId="{E5355786-AA03-4FA1-9ECA-0A82E4A550E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BC84EA6-F369-4DB2-A3F0-C60E225C1F88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হালখাতা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C39363EC-8CAD-4A94-9CB1-3E72D9CF5273}" type="parTrans" cxnId="{7298C140-12AC-4A34-A363-7322593C3B83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DEFFFF3-92B2-41FB-B575-1041EAD9225A}" type="sibTrans" cxnId="{7298C140-12AC-4A34-A363-7322593C3B8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FF7E38E-3B5F-4A71-A0C0-6BDFAA274425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>
            <a:lnSpc>
              <a:spcPct val="120000"/>
            </a:lnSpc>
          </a:pPr>
          <a:r>
            <a:rPr lang="bn-BD" sz="2000" dirty="0" smtClean="0">
              <a:latin typeface="NikoshBAN" pitchFamily="2" charset="0"/>
              <a:cs typeface="NikoshBAN" pitchFamily="2" charset="0"/>
            </a:rPr>
            <a:t>লোকজ সংস্কৃতি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EF4F885A-9264-487D-A3D7-B976D43680C2}" type="parTrans" cxnId="{C2F191E5-59FC-43F3-8229-C7B81446F0CA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0E3EC33-BD17-4264-BC39-AFA9D0B78562}" type="sibTrans" cxnId="{C2F191E5-59FC-43F3-8229-C7B81446F0C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CD30853-6E0F-4646-BF92-D4D48C883A70}" type="pres">
      <dgm:prSet presAssocID="{854E269F-7E33-4C8A-B045-CE57C79F76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AA69D22-02CA-4D57-AB51-63B14105C83D}" type="pres">
      <dgm:prSet presAssocID="{AAE8665A-C550-41DF-A21E-8E326B0E5DC2}" presName="hierRoot1" presStyleCnt="0">
        <dgm:presLayoutVars>
          <dgm:hierBranch val="init"/>
        </dgm:presLayoutVars>
      </dgm:prSet>
      <dgm:spPr/>
    </dgm:pt>
    <dgm:pt modelId="{2336E852-98F7-40BE-BEEA-FAC163095DFE}" type="pres">
      <dgm:prSet presAssocID="{AAE8665A-C550-41DF-A21E-8E326B0E5DC2}" presName="rootComposite1" presStyleCnt="0"/>
      <dgm:spPr/>
    </dgm:pt>
    <dgm:pt modelId="{1206F295-15BB-4299-B5F0-9BF59B112C39}" type="pres">
      <dgm:prSet presAssocID="{AAE8665A-C550-41DF-A21E-8E326B0E5DC2}" presName="rootText1" presStyleLbl="node0" presStyleIdx="0" presStyleCnt="1" custScaleX="136682" custScaleY="1045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049319-CDE8-4DE8-96FB-D8561B448B72}" type="pres">
      <dgm:prSet presAssocID="{AAE8665A-C550-41DF-A21E-8E326B0E5DC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BB2EB8C-205C-42DD-AF6B-B0ADD17CCE80}" type="pres">
      <dgm:prSet presAssocID="{AAE8665A-C550-41DF-A21E-8E326B0E5DC2}" presName="hierChild2" presStyleCnt="0"/>
      <dgm:spPr/>
    </dgm:pt>
    <dgm:pt modelId="{871D16BD-8F61-4D9F-988E-581F9EEF90F0}" type="pres">
      <dgm:prSet presAssocID="{09E350F9-CB0D-4EDF-94CD-7519389B729F}" presName="Name37" presStyleLbl="parChTrans1D2" presStyleIdx="0" presStyleCnt="5"/>
      <dgm:spPr/>
      <dgm:t>
        <a:bodyPr/>
        <a:lstStyle/>
        <a:p>
          <a:endParaRPr lang="en-US"/>
        </a:p>
      </dgm:t>
    </dgm:pt>
    <dgm:pt modelId="{C6526B39-C394-4161-A567-C01FB08BB6BB}" type="pres">
      <dgm:prSet presAssocID="{08F162D1-CE25-4B84-B052-5259DB1942FA}" presName="hierRoot2" presStyleCnt="0">
        <dgm:presLayoutVars>
          <dgm:hierBranch val="init"/>
        </dgm:presLayoutVars>
      </dgm:prSet>
      <dgm:spPr/>
    </dgm:pt>
    <dgm:pt modelId="{91FFECDA-C51F-46F9-A600-7A6A5AF44D88}" type="pres">
      <dgm:prSet presAssocID="{08F162D1-CE25-4B84-B052-5259DB1942FA}" presName="rootComposite" presStyleCnt="0"/>
      <dgm:spPr/>
    </dgm:pt>
    <dgm:pt modelId="{6FD266F4-EB97-4AC7-9BE9-CA51B38C7951}" type="pres">
      <dgm:prSet presAssocID="{08F162D1-CE25-4B84-B052-5259DB1942FA}" presName="rootText" presStyleLbl="node2" presStyleIdx="0" presStyleCnt="5" custScaleY="793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D2C1BE-F316-433C-B844-D400AA186FEC}" type="pres">
      <dgm:prSet presAssocID="{08F162D1-CE25-4B84-B052-5259DB1942FA}" presName="rootConnector" presStyleLbl="node2" presStyleIdx="0" presStyleCnt="5"/>
      <dgm:spPr/>
      <dgm:t>
        <a:bodyPr/>
        <a:lstStyle/>
        <a:p>
          <a:endParaRPr lang="en-US"/>
        </a:p>
      </dgm:t>
    </dgm:pt>
    <dgm:pt modelId="{8C895548-7288-43FF-8056-772D23DF5E2E}" type="pres">
      <dgm:prSet presAssocID="{08F162D1-CE25-4B84-B052-5259DB1942FA}" presName="hierChild4" presStyleCnt="0"/>
      <dgm:spPr/>
    </dgm:pt>
    <dgm:pt modelId="{348BA1A8-F02D-4942-ACB1-D6F0F593C4C2}" type="pres">
      <dgm:prSet presAssocID="{08F162D1-CE25-4B84-B052-5259DB1942FA}" presName="hierChild5" presStyleCnt="0"/>
      <dgm:spPr/>
    </dgm:pt>
    <dgm:pt modelId="{62C97543-4129-4635-991B-4E5358063105}" type="pres">
      <dgm:prSet presAssocID="{676C9C92-44D0-4F1A-96A3-148FE246C80B}" presName="Name37" presStyleLbl="parChTrans1D2" presStyleIdx="1" presStyleCnt="5"/>
      <dgm:spPr/>
      <dgm:t>
        <a:bodyPr/>
        <a:lstStyle/>
        <a:p>
          <a:endParaRPr lang="en-US"/>
        </a:p>
      </dgm:t>
    </dgm:pt>
    <dgm:pt modelId="{4D0CBDA9-B79D-4D8E-9E11-A64B693D6947}" type="pres">
      <dgm:prSet presAssocID="{BAB29F2F-0DB3-40B6-A5B9-87817D900D3A}" presName="hierRoot2" presStyleCnt="0">
        <dgm:presLayoutVars>
          <dgm:hierBranch val="init"/>
        </dgm:presLayoutVars>
      </dgm:prSet>
      <dgm:spPr/>
    </dgm:pt>
    <dgm:pt modelId="{E826FA7F-641D-4C4D-BC9C-0E886197C398}" type="pres">
      <dgm:prSet presAssocID="{BAB29F2F-0DB3-40B6-A5B9-87817D900D3A}" presName="rootComposite" presStyleCnt="0"/>
      <dgm:spPr/>
    </dgm:pt>
    <dgm:pt modelId="{8E9E78E2-A0A3-4FB9-8583-6FDC2DA8A766}" type="pres">
      <dgm:prSet presAssocID="{BAB29F2F-0DB3-40B6-A5B9-87817D900D3A}" presName="rootText" presStyleLbl="node2" presStyleIdx="1" presStyleCnt="5" custScaleX="101571" custScaleY="1340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3A5716-A084-4EC6-A350-0FC1B7D844AE}" type="pres">
      <dgm:prSet presAssocID="{BAB29F2F-0DB3-40B6-A5B9-87817D900D3A}" presName="rootConnector" presStyleLbl="node2" presStyleIdx="1" presStyleCnt="5"/>
      <dgm:spPr/>
      <dgm:t>
        <a:bodyPr/>
        <a:lstStyle/>
        <a:p>
          <a:endParaRPr lang="en-US"/>
        </a:p>
      </dgm:t>
    </dgm:pt>
    <dgm:pt modelId="{544139EF-3821-4E41-A644-9A171ACA6C71}" type="pres">
      <dgm:prSet presAssocID="{BAB29F2F-0DB3-40B6-A5B9-87817D900D3A}" presName="hierChild4" presStyleCnt="0"/>
      <dgm:spPr/>
    </dgm:pt>
    <dgm:pt modelId="{920CBD14-B7D7-4C71-9AA8-A8FA4C105FDE}" type="pres">
      <dgm:prSet presAssocID="{BAB29F2F-0DB3-40B6-A5B9-87817D900D3A}" presName="hierChild5" presStyleCnt="0"/>
      <dgm:spPr/>
    </dgm:pt>
    <dgm:pt modelId="{6E660340-7EC8-4D1D-A754-8B0FEAFB76FC}" type="pres">
      <dgm:prSet presAssocID="{B659A6CC-21FC-456F-8989-8A16580F7CED}" presName="Name37" presStyleLbl="parChTrans1D2" presStyleIdx="2" presStyleCnt="5"/>
      <dgm:spPr/>
      <dgm:t>
        <a:bodyPr/>
        <a:lstStyle/>
        <a:p>
          <a:endParaRPr lang="en-US"/>
        </a:p>
      </dgm:t>
    </dgm:pt>
    <dgm:pt modelId="{672CC495-487E-4096-9D3C-E96C09FDE318}" type="pres">
      <dgm:prSet presAssocID="{B7333FDC-1DF5-434F-9A25-9577D7FB5E79}" presName="hierRoot2" presStyleCnt="0">
        <dgm:presLayoutVars>
          <dgm:hierBranch val="init"/>
        </dgm:presLayoutVars>
      </dgm:prSet>
      <dgm:spPr/>
    </dgm:pt>
    <dgm:pt modelId="{C7D6B688-2A73-4A14-88C7-0C27447E4FE4}" type="pres">
      <dgm:prSet presAssocID="{B7333FDC-1DF5-434F-9A25-9577D7FB5E79}" presName="rootComposite" presStyleCnt="0"/>
      <dgm:spPr/>
    </dgm:pt>
    <dgm:pt modelId="{AEDDCD59-161D-4E73-BF2A-CB64E8116FBA}" type="pres">
      <dgm:prSet presAssocID="{B7333FDC-1DF5-434F-9A25-9577D7FB5E79}" presName="rootText" presStyleLbl="node2" presStyleIdx="2" presStyleCnt="5" custScaleY="793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628C8E-F1E1-4D4F-B38A-977C36CF33E8}" type="pres">
      <dgm:prSet presAssocID="{B7333FDC-1DF5-434F-9A25-9577D7FB5E79}" presName="rootConnector" presStyleLbl="node2" presStyleIdx="2" presStyleCnt="5"/>
      <dgm:spPr/>
      <dgm:t>
        <a:bodyPr/>
        <a:lstStyle/>
        <a:p>
          <a:endParaRPr lang="en-US"/>
        </a:p>
      </dgm:t>
    </dgm:pt>
    <dgm:pt modelId="{E64055E0-05CD-4F9F-A316-E700E5404C81}" type="pres">
      <dgm:prSet presAssocID="{B7333FDC-1DF5-434F-9A25-9577D7FB5E79}" presName="hierChild4" presStyleCnt="0"/>
      <dgm:spPr/>
    </dgm:pt>
    <dgm:pt modelId="{AA5080AB-18EC-41A8-A891-24A5BF2DD2EE}" type="pres">
      <dgm:prSet presAssocID="{B7333FDC-1DF5-434F-9A25-9577D7FB5E79}" presName="hierChild5" presStyleCnt="0"/>
      <dgm:spPr/>
    </dgm:pt>
    <dgm:pt modelId="{ABA9F403-693B-46EB-8ABF-277CBF7ABB55}" type="pres">
      <dgm:prSet presAssocID="{C39363EC-8CAD-4A94-9CB1-3E72D9CF5273}" presName="Name37" presStyleLbl="parChTrans1D2" presStyleIdx="3" presStyleCnt="5"/>
      <dgm:spPr/>
      <dgm:t>
        <a:bodyPr/>
        <a:lstStyle/>
        <a:p>
          <a:endParaRPr lang="en-US"/>
        </a:p>
      </dgm:t>
    </dgm:pt>
    <dgm:pt modelId="{800080B8-A8F4-4B20-B506-B4B5A0A3163B}" type="pres">
      <dgm:prSet presAssocID="{9BC84EA6-F369-4DB2-A3F0-C60E225C1F88}" presName="hierRoot2" presStyleCnt="0">
        <dgm:presLayoutVars>
          <dgm:hierBranch val="init"/>
        </dgm:presLayoutVars>
      </dgm:prSet>
      <dgm:spPr/>
    </dgm:pt>
    <dgm:pt modelId="{1960EF74-C769-4E1B-9E01-D6C853EDDD8F}" type="pres">
      <dgm:prSet presAssocID="{9BC84EA6-F369-4DB2-A3F0-C60E225C1F88}" presName="rootComposite" presStyleCnt="0"/>
      <dgm:spPr/>
    </dgm:pt>
    <dgm:pt modelId="{BD462BD3-9131-4A71-A380-155BFADDD063}" type="pres">
      <dgm:prSet presAssocID="{9BC84EA6-F369-4DB2-A3F0-C60E225C1F88}" presName="rootText" presStyleLbl="node2" presStyleIdx="3" presStyleCnt="5" custScaleY="793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132D8-4801-4B85-982F-6D0EC54D9017}" type="pres">
      <dgm:prSet presAssocID="{9BC84EA6-F369-4DB2-A3F0-C60E225C1F88}" presName="rootConnector" presStyleLbl="node2" presStyleIdx="3" presStyleCnt="5"/>
      <dgm:spPr/>
      <dgm:t>
        <a:bodyPr/>
        <a:lstStyle/>
        <a:p>
          <a:endParaRPr lang="en-US"/>
        </a:p>
      </dgm:t>
    </dgm:pt>
    <dgm:pt modelId="{C17B6E43-4B96-4FEC-A737-A3A03009118E}" type="pres">
      <dgm:prSet presAssocID="{9BC84EA6-F369-4DB2-A3F0-C60E225C1F88}" presName="hierChild4" presStyleCnt="0"/>
      <dgm:spPr/>
    </dgm:pt>
    <dgm:pt modelId="{AE264760-B023-4A79-ABB7-3344A63D7E07}" type="pres">
      <dgm:prSet presAssocID="{9BC84EA6-F369-4DB2-A3F0-C60E225C1F88}" presName="hierChild5" presStyleCnt="0"/>
      <dgm:spPr/>
    </dgm:pt>
    <dgm:pt modelId="{D79CA26C-1F31-408A-AF91-3C26E009C20A}" type="pres">
      <dgm:prSet presAssocID="{EF4F885A-9264-487D-A3D7-B976D43680C2}" presName="Name37" presStyleLbl="parChTrans1D2" presStyleIdx="4" presStyleCnt="5"/>
      <dgm:spPr/>
      <dgm:t>
        <a:bodyPr/>
        <a:lstStyle/>
        <a:p>
          <a:endParaRPr lang="en-US"/>
        </a:p>
      </dgm:t>
    </dgm:pt>
    <dgm:pt modelId="{49C9A4ED-F972-4B49-9856-B981994BB663}" type="pres">
      <dgm:prSet presAssocID="{8FF7E38E-3B5F-4A71-A0C0-6BDFAA274425}" presName="hierRoot2" presStyleCnt="0">
        <dgm:presLayoutVars>
          <dgm:hierBranch val="init"/>
        </dgm:presLayoutVars>
      </dgm:prSet>
      <dgm:spPr/>
    </dgm:pt>
    <dgm:pt modelId="{A2260951-1E53-4A0E-AB56-09AC3B0E9F44}" type="pres">
      <dgm:prSet presAssocID="{8FF7E38E-3B5F-4A71-A0C0-6BDFAA274425}" presName="rootComposite" presStyleCnt="0"/>
      <dgm:spPr/>
    </dgm:pt>
    <dgm:pt modelId="{FA1134F2-1C39-4CD7-B836-BE235A65849A}" type="pres">
      <dgm:prSet presAssocID="{8FF7E38E-3B5F-4A71-A0C0-6BDFAA274425}" presName="rootText" presStyleLbl="node2" presStyleIdx="4" presStyleCnt="5" custScaleX="100619" custScaleY="1270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859571-ED29-451B-BB9D-D8E27EE5A21C}" type="pres">
      <dgm:prSet presAssocID="{8FF7E38E-3B5F-4A71-A0C0-6BDFAA274425}" presName="rootConnector" presStyleLbl="node2" presStyleIdx="4" presStyleCnt="5"/>
      <dgm:spPr/>
      <dgm:t>
        <a:bodyPr/>
        <a:lstStyle/>
        <a:p>
          <a:endParaRPr lang="en-US"/>
        </a:p>
      </dgm:t>
    </dgm:pt>
    <dgm:pt modelId="{1B7F28CA-ECEE-424B-A150-D9D97971878E}" type="pres">
      <dgm:prSet presAssocID="{8FF7E38E-3B5F-4A71-A0C0-6BDFAA274425}" presName="hierChild4" presStyleCnt="0"/>
      <dgm:spPr/>
    </dgm:pt>
    <dgm:pt modelId="{5ED549B8-5DE0-4B64-B32C-8FD1D3A3BA41}" type="pres">
      <dgm:prSet presAssocID="{8FF7E38E-3B5F-4A71-A0C0-6BDFAA274425}" presName="hierChild5" presStyleCnt="0"/>
      <dgm:spPr/>
    </dgm:pt>
    <dgm:pt modelId="{79A94ADA-17E5-4033-8992-508650C82F1E}" type="pres">
      <dgm:prSet presAssocID="{AAE8665A-C550-41DF-A21E-8E326B0E5DC2}" presName="hierChild3" presStyleCnt="0"/>
      <dgm:spPr/>
    </dgm:pt>
  </dgm:ptLst>
  <dgm:cxnLst>
    <dgm:cxn modelId="{E1C79A26-1605-4443-8B91-5CB55AF3BF0B}" type="presOf" srcId="{AAE8665A-C550-41DF-A21E-8E326B0E5DC2}" destId="{66049319-CDE8-4DE8-96FB-D8561B448B72}" srcOrd="1" destOrd="0" presId="urn:microsoft.com/office/officeart/2005/8/layout/orgChart1"/>
    <dgm:cxn modelId="{70803666-1A77-43F6-8C5D-59C000059365}" srcId="{854E269F-7E33-4C8A-B045-CE57C79F766B}" destId="{AAE8665A-C550-41DF-A21E-8E326B0E5DC2}" srcOrd="0" destOrd="0" parTransId="{AC2C288B-9107-4419-9C78-B5CAEDED8210}" sibTransId="{BF22526F-A1BD-42BC-84F5-EF67FD818436}"/>
    <dgm:cxn modelId="{BE787097-74CD-41CE-A572-CB87814C783D}" type="presOf" srcId="{08F162D1-CE25-4B84-B052-5259DB1942FA}" destId="{6FD266F4-EB97-4AC7-9BE9-CA51B38C7951}" srcOrd="0" destOrd="0" presId="urn:microsoft.com/office/officeart/2005/8/layout/orgChart1"/>
    <dgm:cxn modelId="{EFAC41F3-0EB1-474D-B2A6-4CDB2A1622A4}" srcId="{AAE8665A-C550-41DF-A21E-8E326B0E5DC2}" destId="{BAB29F2F-0DB3-40B6-A5B9-87817D900D3A}" srcOrd="1" destOrd="0" parTransId="{676C9C92-44D0-4F1A-96A3-148FE246C80B}" sibTransId="{F18EF97A-CB7A-4691-B8E8-3D5D74286ABF}"/>
    <dgm:cxn modelId="{7298C140-12AC-4A34-A363-7322593C3B83}" srcId="{AAE8665A-C550-41DF-A21E-8E326B0E5DC2}" destId="{9BC84EA6-F369-4DB2-A3F0-C60E225C1F88}" srcOrd="3" destOrd="0" parTransId="{C39363EC-8CAD-4A94-9CB1-3E72D9CF5273}" sibTransId="{4DEFFFF3-92B2-41FB-B575-1041EAD9225A}"/>
    <dgm:cxn modelId="{4D84FC12-2456-4565-A358-DD577AA68A17}" type="presOf" srcId="{9BC84EA6-F369-4DB2-A3F0-C60E225C1F88}" destId="{BD462BD3-9131-4A71-A380-155BFADDD063}" srcOrd="0" destOrd="0" presId="urn:microsoft.com/office/officeart/2005/8/layout/orgChart1"/>
    <dgm:cxn modelId="{B7263629-45AB-498A-A45B-6BBE8DCA3B8E}" type="presOf" srcId="{BAB29F2F-0DB3-40B6-A5B9-87817D900D3A}" destId="{8E9E78E2-A0A3-4FB9-8583-6FDC2DA8A766}" srcOrd="0" destOrd="0" presId="urn:microsoft.com/office/officeart/2005/8/layout/orgChart1"/>
    <dgm:cxn modelId="{C364A503-74E8-459E-9C82-2FD813295FBA}" type="presOf" srcId="{C39363EC-8CAD-4A94-9CB1-3E72D9CF5273}" destId="{ABA9F403-693B-46EB-8ABF-277CBF7ABB55}" srcOrd="0" destOrd="0" presId="urn:microsoft.com/office/officeart/2005/8/layout/orgChart1"/>
    <dgm:cxn modelId="{F10B7488-E5EF-4926-8522-A00E9CF7992F}" type="presOf" srcId="{8FF7E38E-3B5F-4A71-A0C0-6BDFAA274425}" destId="{FA1134F2-1C39-4CD7-B836-BE235A65849A}" srcOrd="0" destOrd="0" presId="urn:microsoft.com/office/officeart/2005/8/layout/orgChart1"/>
    <dgm:cxn modelId="{D97850C2-DDC1-465A-9859-30BC398CAFDE}" type="presOf" srcId="{AAE8665A-C550-41DF-A21E-8E326B0E5DC2}" destId="{1206F295-15BB-4299-B5F0-9BF59B112C39}" srcOrd="0" destOrd="0" presId="urn:microsoft.com/office/officeart/2005/8/layout/orgChart1"/>
    <dgm:cxn modelId="{31085888-76A6-4329-89F2-3D82F5305DF9}" type="presOf" srcId="{676C9C92-44D0-4F1A-96A3-148FE246C80B}" destId="{62C97543-4129-4635-991B-4E5358063105}" srcOrd="0" destOrd="0" presId="urn:microsoft.com/office/officeart/2005/8/layout/orgChart1"/>
    <dgm:cxn modelId="{7A6AC932-CED1-42DD-95B3-C94017A77380}" type="presOf" srcId="{B7333FDC-1DF5-434F-9A25-9577D7FB5E79}" destId="{AEDDCD59-161D-4E73-BF2A-CB64E8116FBA}" srcOrd="0" destOrd="0" presId="urn:microsoft.com/office/officeart/2005/8/layout/orgChart1"/>
    <dgm:cxn modelId="{118A2B3C-A280-4603-8F30-660A6CB429B3}" type="presOf" srcId="{BAB29F2F-0DB3-40B6-A5B9-87817D900D3A}" destId="{8A3A5716-A084-4EC6-A350-0FC1B7D844AE}" srcOrd="1" destOrd="0" presId="urn:microsoft.com/office/officeart/2005/8/layout/orgChart1"/>
    <dgm:cxn modelId="{F3952211-F5ED-40BA-AAFA-9E00D916B40D}" type="presOf" srcId="{8FF7E38E-3B5F-4A71-A0C0-6BDFAA274425}" destId="{B6859571-ED29-451B-BB9D-D8E27EE5A21C}" srcOrd="1" destOrd="0" presId="urn:microsoft.com/office/officeart/2005/8/layout/orgChart1"/>
    <dgm:cxn modelId="{9651543A-2F25-404E-9858-4FAEDE333DD8}" type="presOf" srcId="{09E350F9-CB0D-4EDF-94CD-7519389B729F}" destId="{871D16BD-8F61-4D9F-988E-581F9EEF90F0}" srcOrd="0" destOrd="0" presId="urn:microsoft.com/office/officeart/2005/8/layout/orgChart1"/>
    <dgm:cxn modelId="{F6986F03-7C83-44B7-AE59-F37F4E0DD962}" srcId="{AAE8665A-C550-41DF-A21E-8E326B0E5DC2}" destId="{08F162D1-CE25-4B84-B052-5259DB1942FA}" srcOrd="0" destOrd="0" parTransId="{09E350F9-CB0D-4EDF-94CD-7519389B729F}" sibTransId="{C884B6A3-7BD5-4596-B122-6FF6896989C3}"/>
    <dgm:cxn modelId="{B4AD1190-B7F3-40C6-A9F9-6FFDA9BD5139}" type="presOf" srcId="{EF4F885A-9264-487D-A3D7-B976D43680C2}" destId="{D79CA26C-1F31-408A-AF91-3C26E009C20A}" srcOrd="0" destOrd="0" presId="urn:microsoft.com/office/officeart/2005/8/layout/orgChart1"/>
    <dgm:cxn modelId="{C2F191E5-59FC-43F3-8229-C7B81446F0CA}" srcId="{AAE8665A-C550-41DF-A21E-8E326B0E5DC2}" destId="{8FF7E38E-3B5F-4A71-A0C0-6BDFAA274425}" srcOrd="4" destOrd="0" parTransId="{EF4F885A-9264-487D-A3D7-B976D43680C2}" sibTransId="{50E3EC33-BD17-4264-BC39-AFA9D0B78562}"/>
    <dgm:cxn modelId="{C5962241-B23D-48FC-9FD5-2E083CACFFEF}" type="presOf" srcId="{B659A6CC-21FC-456F-8989-8A16580F7CED}" destId="{6E660340-7EC8-4D1D-A754-8B0FEAFB76FC}" srcOrd="0" destOrd="0" presId="urn:microsoft.com/office/officeart/2005/8/layout/orgChart1"/>
    <dgm:cxn modelId="{7D3616DA-BF85-43A0-BF38-EA40666BA10B}" type="presOf" srcId="{08F162D1-CE25-4B84-B052-5259DB1942FA}" destId="{2DD2C1BE-F316-433C-B844-D400AA186FEC}" srcOrd="1" destOrd="0" presId="urn:microsoft.com/office/officeart/2005/8/layout/orgChart1"/>
    <dgm:cxn modelId="{E5355786-AA03-4FA1-9ECA-0A82E4A550E8}" srcId="{AAE8665A-C550-41DF-A21E-8E326B0E5DC2}" destId="{B7333FDC-1DF5-434F-9A25-9577D7FB5E79}" srcOrd="2" destOrd="0" parTransId="{B659A6CC-21FC-456F-8989-8A16580F7CED}" sibTransId="{FB2E8BEC-774A-4DC2-B4AB-BD4B7AC7092C}"/>
    <dgm:cxn modelId="{D6999D28-FB87-4B57-8137-9C747CA9E686}" type="presOf" srcId="{854E269F-7E33-4C8A-B045-CE57C79F766B}" destId="{2CD30853-6E0F-4646-BF92-D4D48C883A70}" srcOrd="0" destOrd="0" presId="urn:microsoft.com/office/officeart/2005/8/layout/orgChart1"/>
    <dgm:cxn modelId="{C3F9354A-B62E-4DBE-ADA2-274F7F3CE165}" type="presOf" srcId="{B7333FDC-1DF5-434F-9A25-9577D7FB5E79}" destId="{D9628C8E-F1E1-4D4F-B38A-977C36CF33E8}" srcOrd="1" destOrd="0" presId="urn:microsoft.com/office/officeart/2005/8/layout/orgChart1"/>
    <dgm:cxn modelId="{AD021612-2AFF-4D8E-BDD5-600B58F217B0}" type="presOf" srcId="{9BC84EA6-F369-4DB2-A3F0-C60E225C1F88}" destId="{089132D8-4801-4B85-982F-6D0EC54D9017}" srcOrd="1" destOrd="0" presId="urn:microsoft.com/office/officeart/2005/8/layout/orgChart1"/>
    <dgm:cxn modelId="{F1F947E4-F0C3-4E7F-A528-0D7FC4C81310}" type="presParOf" srcId="{2CD30853-6E0F-4646-BF92-D4D48C883A70}" destId="{6AA69D22-02CA-4D57-AB51-63B14105C83D}" srcOrd="0" destOrd="0" presId="urn:microsoft.com/office/officeart/2005/8/layout/orgChart1"/>
    <dgm:cxn modelId="{9781AD8D-4F67-4CF0-B010-A9CF6723814C}" type="presParOf" srcId="{6AA69D22-02CA-4D57-AB51-63B14105C83D}" destId="{2336E852-98F7-40BE-BEEA-FAC163095DFE}" srcOrd="0" destOrd="0" presId="urn:microsoft.com/office/officeart/2005/8/layout/orgChart1"/>
    <dgm:cxn modelId="{CD0EC4B1-7869-4CD1-A796-5686C13E9D21}" type="presParOf" srcId="{2336E852-98F7-40BE-BEEA-FAC163095DFE}" destId="{1206F295-15BB-4299-B5F0-9BF59B112C39}" srcOrd="0" destOrd="0" presId="urn:microsoft.com/office/officeart/2005/8/layout/orgChart1"/>
    <dgm:cxn modelId="{9027336C-6C92-45A8-9DD6-9C64C25E2C13}" type="presParOf" srcId="{2336E852-98F7-40BE-BEEA-FAC163095DFE}" destId="{66049319-CDE8-4DE8-96FB-D8561B448B72}" srcOrd="1" destOrd="0" presId="urn:microsoft.com/office/officeart/2005/8/layout/orgChart1"/>
    <dgm:cxn modelId="{093A13EA-8073-4B94-8D4B-E00990393454}" type="presParOf" srcId="{6AA69D22-02CA-4D57-AB51-63B14105C83D}" destId="{5BB2EB8C-205C-42DD-AF6B-B0ADD17CCE80}" srcOrd="1" destOrd="0" presId="urn:microsoft.com/office/officeart/2005/8/layout/orgChart1"/>
    <dgm:cxn modelId="{5E4BC0CB-A5E7-42D8-82D9-54D286D501C5}" type="presParOf" srcId="{5BB2EB8C-205C-42DD-AF6B-B0ADD17CCE80}" destId="{871D16BD-8F61-4D9F-988E-581F9EEF90F0}" srcOrd="0" destOrd="0" presId="urn:microsoft.com/office/officeart/2005/8/layout/orgChart1"/>
    <dgm:cxn modelId="{B6E53213-D694-49AA-BE30-6EB9BDB5D983}" type="presParOf" srcId="{5BB2EB8C-205C-42DD-AF6B-B0ADD17CCE80}" destId="{C6526B39-C394-4161-A567-C01FB08BB6BB}" srcOrd="1" destOrd="0" presId="urn:microsoft.com/office/officeart/2005/8/layout/orgChart1"/>
    <dgm:cxn modelId="{548E067E-8BD5-4F42-BE46-5B9BD56F5815}" type="presParOf" srcId="{C6526B39-C394-4161-A567-C01FB08BB6BB}" destId="{91FFECDA-C51F-46F9-A600-7A6A5AF44D88}" srcOrd="0" destOrd="0" presId="urn:microsoft.com/office/officeart/2005/8/layout/orgChart1"/>
    <dgm:cxn modelId="{A102B608-8EBE-4C88-898B-D509820599DC}" type="presParOf" srcId="{91FFECDA-C51F-46F9-A600-7A6A5AF44D88}" destId="{6FD266F4-EB97-4AC7-9BE9-CA51B38C7951}" srcOrd="0" destOrd="0" presId="urn:microsoft.com/office/officeart/2005/8/layout/orgChart1"/>
    <dgm:cxn modelId="{164A1906-FEE4-4E14-A530-EEC2DD989535}" type="presParOf" srcId="{91FFECDA-C51F-46F9-A600-7A6A5AF44D88}" destId="{2DD2C1BE-F316-433C-B844-D400AA186FEC}" srcOrd="1" destOrd="0" presId="urn:microsoft.com/office/officeart/2005/8/layout/orgChart1"/>
    <dgm:cxn modelId="{78C55F59-9746-42F7-AA5D-56ABE35FA667}" type="presParOf" srcId="{C6526B39-C394-4161-A567-C01FB08BB6BB}" destId="{8C895548-7288-43FF-8056-772D23DF5E2E}" srcOrd="1" destOrd="0" presId="urn:microsoft.com/office/officeart/2005/8/layout/orgChart1"/>
    <dgm:cxn modelId="{C99D6DBB-F429-47D4-950E-6BE1CFB90751}" type="presParOf" srcId="{C6526B39-C394-4161-A567-C01FB08BB6BB}" destId="{348BA1A8-F02D-4942-ACB1-D6F0F593C4C2}" srcOrd="2" destOrd="0" presId="urn:microsoft.com/office/officeart/2005/8/layout/orgChart1"/>
    <dgm:cxn modelId="{2A1E700F-574B-4FF9-A5BA-10619DD788FC}" type="presParOf" srcId="{5BB2EB8C-205C-42DD-AF6B-B0ADD17CCE80}" destId="{62C97543-4129-4635-991B-4E5358063105}" srcOrd="2" destOrd="0" presId="urn:microsoft.com/office/officeart/2005/8/layout/orgChart1"/>
    <dgm:cxn modelId="{69BEC820-71AF-46AF-8B47-47CF18119385}" type="presParOf" srcId="{5BB2EB8C-205C-42DD-AF6B-B0ADD17CCE80}" destId="{4D0CBDA9-B79D-4D8E-9E11-A64B693D6947}" srcOrd="3" destOrd="0" presId="urn:microsoft.com/office/officeart/2005/8/layout/orgChart1"/>
    <dgm:cxn modelId="{2270F08D-06FB-44AE-86A3-95967A9C7EBE}" type="presParOf" srcId="{4D0CBDA9-B79D-4D8E-9E11-A64B693D6947}" destId="{E826FA7F-641D-4C4D-BC9C-0E886197C398}" srcOrd="0" destOrd="0" presId="urn:microsoft.com/office/officeart/2005/8/layout/orgChart1"/>
    <dgm:cxn modelId="{2F1CC967-73D9-47CF-99E1-5DC9F0547792}" type="presParOf" srcId="{E826FA7F-641D-4C4D-BC9C-0E886197C398}" destId="{8E9E78E2-A0A3-4FB9-8583-6FDC2DA8A766}" srcOrd="0" destOrd="0" presId="urn:microsoft.com/office/officeart/2005/8/layout/orgChart1"/>
    <dgm:cxn modelId="{733F3264-6DA0-4970-86EB-7A061B9C3858}" type="presParOf" srcId="{E826FA7F-641D-4C4D-BC9C-0E886197C398}" destId="{8A3A5716-A084-4EC6-A350-0FC1B7D844AE}" srcOrd="1" destOrd="0" presId="urn:microsoft.com/office/officeart/2005/8/layout/orgChart1"/>
    <dgm:cxn modelId="{3A52487F-4DED-4C2F-9136-5595FF298EC0}" type="presParOf" srcId="{4D0CBDA9-B79D-4D8E-9E11-A64B693D6947}" destId="{544139EF-3821-4E41-A644-9A171ACA6C71}" srcOrd="1" destOrd="0" presId="urn:microsoft.com/office/officeart/2005/8/layout/orgChart1"/>
    <dgm:cxn modelId="{B0EAF569-F90F-4AC1-A218-00722C07FE2E}" type="presParOf" srcId="{4D0CBDA9-B79D-4D8E-9E11-A64B693D6947}" destId="{920CBD14-B7D7-4C71-9AA8-A8FA4C105FDE}" srcOrd="2" destOrd="0" presId="urn:microsoft.com/office/officeart/2005/8/layout/orgChart1"/>
    <dgm:cxn modelId="{476AB8AE-E14F-4765-9308-3C5C963A1613}" type="presParOf" srcId="{5BB2EB8C-205C-42DD-AF6B-B0ADD17CCE80}" destId="{6E660340-7EC8-4D1D-A754-8B0FEAFB76FC}" srcOrd="4" destOrd="0" presId="urn:microsoft.com/office/officeart/2005/8/layout/orgChart1"/>
    <dgm:cxn modelId="{08127112-C596-48C6-BFF8-C09B156416A6}" type="presParOf" srcId="{5BB2EB8C-205C-42DD-AF6B-B0ADD17CCE80}" destId="{672CC495-487E-4096-9D3C-E96C09FDE318}" srcOrd="5" destOrd="0" presId="urn:microsoft.com/office/officeart/2005/8/layout/orgChart1"/>
    <dgm:cxn modelId="{1E9ADED6-CF75-43C9-8716-6CCB3CFC89DF}" type="presParOf" srcId="{672CC495-487E-4096-9D3C-E96C09FDE318}" destId="{C7D6B688-2A73-4A14-88C7-0C27447E4FE4}" srcOrd="0" destOrd="0" presId="urn:microsoft.com/office/officeart/2005/8/layout/orgChart1"/>
    <dgm:cxn modelId="{1F3BD2F4-486A-473F-B31B-BD81C73C26D5}" type="presParOf" srcId="{C7D6B688-2A73-4A14-88C7-0C27447E4FE4}" destId="{AEDDCD59-161D-4E73-BF2A-CB64E8116FBA}" srcOrd="0" destOrd="0" presId="urn:microsoft.com/office/officeart/2005/8/layout/orgChart1"/>
    <dgm:cxn modelId="{99B36B83-A0A3-4621-88C8-8670DAB19C53}" type="presParOf" srcId="{C7D6B688-2A73-4A14-88C7-0C27447E4FE4}" destId="{D9628C8E-F1E1-4D4F-B38A-977C36CF33E8}" srcOrd="1" destOrd="0" presId="urn:microsoft.com/office/officeart/2005/8/layout/orgChart1"/>
    <dgm:cxn modelId="{8CC4C6C7-5129-4CC4-A66D-1E0CFCFF6A5D}" type="presParOf" srcId="{672CC495-487E-4096-9D3C-E96C09FDE318}" destId="{E64055E0-05CD-4F9F-A316-E700E5404C81}" srcOrd="1" destOrd="0" presId="urn:microsoft.com/office/officeart/2005/8/layout/orgChart1"/>
    <dgm:cxn modelId="{3993CBA0-C8EA-43CE-9130-C9CAA13BFAC3}" type="presParOf" srcId="{672CC495-487E-4096-9D3C-E96C09FDE318}" destId="{AA5080AB-18EC-41A8-A891-24A5BF2DD2EE}" srcOrd="2" destOrd="0" presId="urn:microsoft.com/office/officeart/2005/8/layout/orgChart1"/>
    <dgm:cxn modelId="{8464FD80-8A43-4A5E-A308-88D928EC3367}" type="presParOf" srcId="{5BB2EB8C-205C-42DD-AF6B-B0ADD17CCE80}" destId="{ABA9F403-693B-46EB-8ABF-277CBF7ABB55}" srcOrd="6" destOrd="0" presId="urn:microsoft.com/office/officeart/2005/8/layout/orgChart1"/>
    <dgm:cxn modelId="{2EAE4FA7-02B7-4605-B4E4-92EECE5A721A}" type="presParOf" srcId="{5BB2EB8C-205C-42DD-AF6B-B0ADD17CCE80}" destId="{800080B8-A8F4-4B20-B506-B4B5A0A3163B}" srcOrd="7" destOrd="0" presId="urn:microsoft.com/office/officeart/2005/8/layout/orgChart1"/>
    <dgm:cxn modelId="{77DB3F45-9DBF-4802-AD65-B944FDB37291}" type="presParOf" srcId="{800080B8-A8F4-4B20-B506-B4B5A0A3163B}" destId="{1960EF74-C769-4E1B-9E01-D6C853EDDD8F}" srcOrd="0" destOrd="0" presId="urn:microsoft.com/office/officeart/2005/8/layout/orgChart1"/>
    <dgm:cxn modelId="{68F3AF83-054F-4003-B67D-4E32492B6373}" type="presParOf" srcId="{1960EF74-C769-4E1B-9E01-D6C853EDDD8F}" destId="{BD462BD3-9131-4A71-A380-155BFADDD063}" srcOrd="0" destOrd="0" presId="urn:microsoft.com/office/officeart/2005/8/layout/orgChart1"/>
    <dgm:cxn modelId="{69C170B4-641B-453C-B2EC-08B996D66BB8}" type="presParOf" srcId="{1960EF74-C769-4E1B-9E01-D6C853EDDD8F}" destId="{089132D8-4801-4B85-982F-6D0EC54D9017}" srcOrd="1" destOrd="0" presId="urn:microsoft.com/office/officeart/2005/8/layout/orgChart1"/>
    <dgm:cxn modelId="{998D617E-C12C-43AA-B852-81929A8C9521}" type="presParOf" srcId="{800080B8-A8F4-4B20-B506-B4B5A0A3163B}" destId="{C17B6E43-4B96-4FEC-A737-A3A03009118E}" srcOrd="1" destOrd="0" presId="urn:microsoft.com/office/officeart/2005/8/layout/orgChart1"/>
    <dgm:cxn modelId="{1B31369D-B0C7-44F7-8585-B6BF16A27D10}" type="presParOf" srcId="{800080B8-A8F4-4B20-B506-B4B5A0A3163B}" destId="{AE264760-B023-4A79-ABB7-3344A63D7E07}" srcOrd="2" destOrd="0" presId="urn:microsoft.com/office/officeart/2005/8/layout/orgChart1"/>
    <dgm:cxn modelId="{A3ECE93C-6CC1-4063-BF53-A3D8DAAA2013}" type="presParOf" srcId="{5BB2EB8C-205C-42DD-AF6B-B0ADD17CCE80}" destId="{D79CA26C-1F31-408A-AF91-3C26E009C20A}" srcOrd="8" destOrd="0" presId="urn:microsoft.com/office/officeart/2005/8/layout/orgChart1"/>
    <dgm:cxn modelId="{D33E8A5B-8544-465F-90E0-6E67AAD2B98B}" type="presParOf" srcId="{5BB2EB8C-205C-42DD-AF6B-B0ADD17CCE80}" destId="{49C9A4ED-F972-4B49-9856-B981994BB663}" srcOrd="9" destOrd="0" presId="urn:microsoft.com/office/officeart/2005/8/layout/orgChart1"/>
    <dgm:cxn modelId="{29D411F4-DA68-4926-98F3-1BA64D6DCE5C}" type="presParOf" srcId="{49C9A4ED-F972-4B49-9856-B981994BB663}" destId="{A2260951-1E53-4A0E-AB56-09AC3B0E9F44}" srcOrd="0" destOrd="0" presId="urn:microsoft.com/office/officeart/2005/8/layout/orgChart1"/>
    <dgm:cxn modelId="{C2CC030C-A31B-4330-979A-341EA6566D26}" type="presParOf" srcId="{A2260951-1E53-4A0E-AB56-09AC3B0E9F44}" destId="{FA1134F2-1C39-4CD7-B836-BE235A65849A}" srcOrd="0" destOrd="0" presId="urn:microsoft.com/office/officeart/2005/8/layout/orgChart1"/>
    <dgm:cxn modelId="{ED23E3BA-2E73-46D9-8131-4C0E6B70EF48}" type="presParOf" srcId="{A2260951-1E53-4A0E-AB56-09AC3B0E9F44}" destId="{B6859571-ED29-451B-BB9D-D8E27EE5A21C}" srcOrd="1" destOrd="0" presId="urn:microsoft.com/office/officeart/2005/8/layout/orgChart1"/>
    <dgm:cxn modelId="{CB1C098C-80E4-45B7-85A9-ADB7198C3C83}" type="presParOf" srcId="{49C9A4ED-F972-4B49-9856-B981994BB663}" destId="{1B7F28CA-ECEE-424B-A150-D9D97971878E}" srcOrd="1" destOrd="0" presId="urn:microsoft.com/office/officeart/2005/8/layout/orgChart1"/>
    <dgm:cxn modelId="{4D521E55-299D-4204-B907-28D11A79F5FC}" type="presParOf" srcId="{49C9A4ED-F972-4B49-9856-B981994BB663}" destId="{5ED549B8-5DE0-4B64-B32C-8FD1D3A3BA41}" srcOrd="2" destOrd="0" presId="urn:microsoft.com/office/officeart/2005/8/layout/orgChart1"/>
    <dgm:cxn modelId="{5CCB520D-80AF-4CDD-8BA8-8CF176F06032}" type="presParOf" srcId="{6AA69D22-02CA-4D57-AB51-63B14105C83D}" destId="{79A94ADA-17E5-4033-8992-508650C82F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CA26C-1F31-408A-AF91-3C26E009C20A}">
      <dsp:nvSpPr>
        <dsp:cNvPr id="0" name=""/>
        <dsp:cNvSpPr/>
      </dsp:nvSpPr>
      <dsp:spPr>
        <a:xfrm>
          <a:off x="4558480" y="1057850"/>
          <a:ext cx="3769268" cy="326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13"/>
              </a:lnTo>
              <a:lnTo>
                <a:pt x="3769268" y="163013"/>
              </a:lnTo>
              <a:lnTo>
                <a:pt x="3769268" y="326027"/>
              </a:lnTo>
            </a:path>
          </a:pathLst>
        </a:custGeom>
        <a:noFill/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9F403-693B-46EB-8ABF-277CBF7ABB55}">
      <dsp:nvSpPr>
        <dsp:cNvPr id="0" name=""/>
        <dsp:cNvSpPr/>
      </dsp:nvSpPr>
      <dsp:spPr>
        <a:xfrm>
          <a:off x="4558480" y="1057850"/>
          <a:ext cx="1885926" cy="326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13"/>
              </a:lnTo>
              <a:lnTo>
                <a:pt x="1885926" y="163013"/>
              </a:lnTo>
              <a:lnTo>
                <a:pt x="1885926" y="326027"/>
              </a:lnTo>
            </a:path>
          </a:pathLst>
        </a:custGeom>
        <a:noFill/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60340-7EC8-4D1D-A754-8B0FEAFB76FC}">
      <dsp:nvSpPr>
        <dsp:cNvPr id="0" name=""/>
        <dsp:cNvSpPr/>
      </dsp:nvSpPr>
      <dsp:spPr>
        <a:xfrm>
          <a:off x="4512760" y="1057850"/>
          <a:ext cx="91440" cy="3260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013"/>
              </a:lnTo>
              <a:lnTo>
                <a:pt x="53109" y="163013"/>
              </a:lnTo>
              <a:lnTo>
                <a:pt x="53109" y="326027"/>
              </a:lnTo>
            </a:path>
          </a:pathLst>
        </a:custGeom>
        <a:noFill/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97543-4129-4635-991B-4E5358063105}">
      <dsp:nvSpPr>
        <dsp:cNvPr id="0" name=""/>
        <dsp:cNvSpPr/>
      </dsp:nvSpPr>
      <dsp:spPr>
        <a:xfrm>
          <a:off x="2675138" y="1057850"/>
          <a:ext cx="1883341" cy="326027"/>
        </a:xfrm>
        <a:custGeom>
          <a:avLst/>
          <a:gdLst/>
          <a:ahLst/>
          <a:cxnLst/>
          <a:rect l="0" t="0" r="0" b="0"/>
          <a:pathLst>
            <a:path>
              <a:moveTo>
                <a:pt x="1883341" y="0"/>
              </a:moveTo>
              <a:lnTo>
                <a:pt x="1883341" y="163013"/>
              </a:lnTo>
              <a:lnTo>
                <a:pt x="0" y="163013"/>
              </a:lnTo>
              <a:lnTo>
                <a:pt x="0" y="326027"/>
              </a:lnTo>
            </a:path>
          </a:pathLst>
        </a:custGeom>
        <a:noFill/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D16BD-8F61-4D9F-988E-581F9EEF90F0}">
      <dsp:nvSpPr>
        <dsp:cNvPr id="0" name=""/>
        <dsp:cNvSpPr/>
      </dsp:nvSpPr>
      <dsp:spPr>
        <a:xfrm>
          <a:off x="784406" y="1057850"/>
          <a:ext cx="3774073" cy="326027"/>
        </a:xfrm>
        <a:custGeom>
          <a:avLst/>
          <a:gdLst/>
          <a:ahLst/>
          <a:cxnLst/>
          <a:rect l="0" t="0" r="0" b="0"/>
          <a:pathLst>
            <a:path>
              <a:moveTo>
                <a:pt x="3774073" y="0"/>
              </a:moveTo>
              <a:lnTo>
                <a:pt x="3774073" y="163013"/>
              </a:lnTo>
              <a:lnTo>
                <a:pt x="0" y="163013"/>
              </a:lnTo>
              <a:lnTo>
                <a:pt x="0" y="326027"/>
              </a:lnTo>
            </a:path>
          </a:pathLst>
        </a:custGeom>
        <a:noFill/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6F295-15BB-4299-B5F0-9BF59B112C39}">
      <dsp:nvSpPr>
        <dsp:cNvPr id="0" name=""/>
        <dsp:cNvSpPr/>
      </dsp:nvSpPr>
      <dsp:spPr>
        <a:xfrm>
          <a:off x="3497479" y="246105"/>
          <a:ext cx="2122001" cy="811745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latin typeface="NikoshBAN" pitchFamily="2" charset="0"/>
              <a:cs typeface="NikoshBAN" pitchFamily="2" charset="0"/>
            </a:rPr>
            <a:t>নববর্ষ</a:t>
          </a:r>
          <a:endParaRPr lang="en-US" sz="4400" b="1" kern="1200" dirty="0">
            <a:latin typeface="NikoshBAN" pitchFamily="2" charset="0"/>
            <a:cs typeface="NikoshBAN" pitchFamily="2" charset="0"/>
          </a:endParaRPr>
        </a:p>
      </dsp:txBody>
      <dsp:txXfrm>
        <a:off x="3497479" y="246105"/>
        <a:ext cx="2122001" cy="811745"/>
      </dsp:txXfrm>
    </dsp:sp>
    <dsp:sp modelId="{6FD266F4-EB97-4AC7-9BE9-CA51B38C7951}">
      <dsp:nvSpPr>
        <dsp:cNvPr id="0" name=""/>
        <dsp:cNvSpPr/>
      </dsp:nvSpPr>
      <dsp:spPr>
        <a:xfrm>
          <a:off x="8151" y="1383878"/>
          <a:ext cx="1552509" cy="615865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প্রাণের উৎসব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8151" y="1383878"/>
        <a:ext cx="1552509" cy="615865"/>
      </dsp:txXfrm>
    </dsp:sp>
    <dsp:sp modelId="{8E9E78E2-A0A3-4FB9-8583-6FDC2DA8A766}">
      <dsp:nvSpPr>
        <dsp:cNvPr id="0" name=""/>
        <dsp:cNvSpPr/>
      </dsp:nvSpPr>
      <dsp:spPr>
        <a:xfrm>
          <a:off x="1886688" y="1383878"/>
          <a:ext cx="1576899" cy="1040748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সকল শ্রেণির মানুষ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1886688" y="1383878"/>
        <a:ext cx="1576899" cy="1040748"/>
      </dsp:txXfrm>
    </dsp:sp>
    <dsp:sp modelId="{AEDDCD59-161D-4E73-BF2A-CB64E8116FBA}">
      <dsp:nvSpPr>
        <dsp:cNvPr id="0" name=""/>
        <dsp:cNvSpPr/>
      </dsp:nvSpPr>
      <dsp:spPr>
        <a:xfrm>
          <a:off x="3789615" y="1383878"/>
          <a:ext cx="1552509" cy="615865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পূণ্যাহ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3789615" y="1383878"/>
        <a:ext cx="1552509" cy="615865"/>
      </dsp:txXfrm>
    </dsp:sp>
    <dsp:sp modelId="{BD462BD3-9131-4A71-A380-155BFADDD063}">
      <dsp:nvSpPr>
        <dsp:cNvPr id="0" name=""/>
        <dsp:cNvSpPr/>
      </dsp:nvSpPr>
      <dsp:spPr>
        <a:xfrm>
          <a:off x="5668152" y="1383878"/>
          <a:ext cx="1552509" cy="615865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হালখাতা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5668152" y="1383878"/>
        <a:ext cx="1552509" cy="615865"/>
      </dsp:txXfrm>
    </dsp:sp>
    <dsp:sp modelId="{FA1134F2-1C39-4CD7-B836-BE235A65849A}">
      <dsp:nvSpPr>
        <dsp:cNvPr id="0" name=""/>
        <dsp:cNvSpPr/>
      </dsp:nvSpPr>
      <dsp:spPr>
        <a:xfrm>
          <a:off x="7546689" y="1383878"/>
          <a:ext cx="1562119" cy="985867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লোকজ সংস্কৃতি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7546689" y="1383878"/>
        <a:ext cx="1562119" cy="985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FAF46-BCD7-4331-BAA5-8077DCB07A11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0124F-D25B-49FE-B8D9-55D1A27F6C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1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7A33B-5954-42F8-9C31-32290CF0429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5FAA-38F6-4BE9-AF4E-F786120038D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A3A1-0ED2-4020-8DDA-299DB1277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5FAA-38F6-4BE9-AF4E-F786120038D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A3A1-0ED2-4020-8DDA-299DB1277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5FAA-38F6-4BE9-AF4E-F786120038D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A3A1-0ED2-4020-8DDA-299DB1277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5FAA-38F6-4BE9-AF4E-F786120038D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A3A1-0ED2-4020-8DDA-299DB1277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5FAA-38F6-4BE9-AF4E-F786120038D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A3A1-0ED2-4020-8DDA-299DB1277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5FAA-38F6-4BE9-AF4E-F786120038D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A3A1-0ED2-4020-8DDA-299DB1277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5FAA-38F6-4BE9-AF4E-F786120038D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A3A1-0ED2-4020-8DDA-299DB1277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5FAA-38F6-4BE9-AF4E-F786120038D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A3A1-0ED2-4020-8DDA-299DB1277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5FAA-38F6-4BE9-AF4E-F786120038D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A3A1-0ED2-4020-8DDA-299DB1277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5FAA-38F6-4BE9-AF4E-F786120038D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A3A1-0ED2-4020-8DDA-299DB1277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5FAA-38F6-4BE9-AF4E-F786120038D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A3A1-0ED2-4020-8DDA-299DB1277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F5FAA-38F6-4BE9-AF4E-F786120038D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DA3A1-0ED2-4020-8DDA-299DB1277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105400"/>
            <a:ext cx="8763000" cy="15696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cyber-pc\Desktop\khochabri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228600"/>
            <a:ext cx="8763000" cy="4495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4575436" cy="45719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33400"/>
            <a:ext cx="3810000" cy="4572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971800" y="5414343"/>
            <a:ext cx="329184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বৈশাখি মেলা</a:t>
            </a:r>
            <a:endParaRPr lang="en-US" sz="6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10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781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 ছবিগুলো কিসের?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800600"/>
            <a:ext cx="73914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কারা এই উৎসব পালন করে?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2590800"/>
            <a:ext cx="50292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কোন্ উৎসবের?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5105400" cy="1143000"/>
          </a:xfrm>
          <a:solidFill>
            <a:srgbClr val="FFC000"/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ষাঁড়ের লড়াই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ox.hv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543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173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dk1"/>
          </a:lnRef>
          <a:fillRef idx="1002">
            <a:schemeClr val="dk2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3100" dirty="0" smtClean="0"/>
              <a:t/>
            </a:r>
            <a:br>
              <a:rPr lang="bn-BD" sz="3100" dirty="0" smtClean="0"/>
            </a:b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আজকের পা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ঠ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765" y="2057849"/>
            <a:ext cx="7886700" cy="4351338"/>
          </a:xfr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n-BD" sz="4000" b="1" dirty="0" smtClean="0"/>
          </a:p>
          <a:p>
            <a:pPr marL="0" indent="0" algn="ctr">
              <a:buNone/>
            </a:pP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বাংলা নববর্ষ</a:t>
            </a:r>
          </a:p>
          <a:p>
            <a:pPr marL="0" indent="0">
              <a:buNone/>
            </a:pPr>
            <a:endParaRPr lang="bn-BD" sz="4800" dirty="0" smtClean="0"/>
          </a:p>
          <a:p>
            <a:pPr marL="0" indent="0" algn="ctr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লেখক – শামসুজ্জামান খান।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79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457200"/>
            <a:ext cx="4267200" cy="1257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905000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…………………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বাঙালীর ঐতিহ্য ও সাংস্কৃতিক বৈচিত্র উল্লেখ করতে পারবে।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515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372876"/>
            <a:ext cx="85228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>
              <a:solidFill>
                <a:prstClr val="black"/>
              </a:solidFill>
            </a:endParaRPr>
          </a:p>
          <a:p>
            <a:endParaRPr lang="bn-BD" sz="2800" dirty="0" smtClean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85800"/>
            <a:ext cx="9144000" cy="7010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533400"/>
            <a:ext cx="459563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5400" b="1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603985"/>
            <a:ext cx="2819400" cy="33396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Oval 12"/>
          <p:cNvSpPr/>
          <p:nvPr/>
        </p:nvSpPr>
        <p:spPr>
          <a:xfrm>
            <a:off x="0" y="1066800"/>
            <a:ext cx="2579536" cy="123110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জন্ম-১৯৪০</a:t>
            </a:r>
          </a:p>
          <a:p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২৯শে 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1828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শামসুজ্জামান খান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48400" y="5791200"/>
            <a:ext cx="2579536" cy="16199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black"/>
                </a:solidFill>
              </a:rPr>
              <a:t>   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রচনা- মুক্তবুদ্ধি</a:t>
            </a:r>
          </a:p>
          <a:p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লোভী 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ব্রাহ্মন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মহীরুহ,ঢাকাই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রঙ্গরসিকতা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4800" y="5791200"/>
            <a:ext cx="2410266" cy="18009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black"/>
                </a:solidFill>
              </a:rPr>
              <a:t>     </a:t>
            </a:r>
          </a:p>
          <a:p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কর্মজীবন-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একাডেমী,জাতীয়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endParaRPr lang="bn-BD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শিল্পকলা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একাডেমীর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মহাপরিচালক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endParaRPr lang="bn-BD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76600" y="6019800"/>
            <a:ext cx="2722830" cy="13048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black"/>
                </a:solidFill>
              </a:rPr>
              <a:t>    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লেখক,অধ্যাপক,গবেষক,ও  ফোকলোরবিদ</a:t>
            </a:r>
            <a:endParaRPr lang="en-US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0" y="2362200"/>
            <a:ext cx="2667000" cy="1371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জন্ম স্থানঃ মানিকগঞ্জ জেলার ,সিংগাইর থানার  চারিগ্রামে।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0" y="3733800"/>
            <a:ext cx="2895600" cy="1981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শিক্ষা জীবন</a:t>
            </a:r>
          </a:p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প্রবেশিকাঃ চারিগ্রাম এস এ খান হাই স্কুল, জগনাথ  কলেজ,ঢাকা বিশ্ববিদ্যালয়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19800" y="2362200"/>
            <a:ext cx="2895600" cy="3429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bn-IN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কাডেমী</a:t>
            </a:r>
            <a:r>
              <a:rPr lang="bn-IN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bn-IN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একুশে পদক,</a:t>
            </a:r>
          </a:p>
          <a:p>
            <a:pPr algn="ctr"/>
            <a:r>
              <a:rPr lang="bn-IN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অগ্রণী ব্যাংক পুরুস্কা,</a:t>
            </a:r>
          </a:p>
          <a:p>
            <a:pPr algn="ctr"/>
            <a:r>
              <a:rPr lang="bn-IN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 আর আনেক পুরুস্কার পেয়েছেন</a:t>
            </a:r>
          </a:p>
          <a:p>
            <a:pPr algn="ctr"/>
            <a:endParaRPr lang="bn-IN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1828800"/>
            <a:ext cx="26670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পুরুষ্কার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957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7" grpId="0" animBg="1"/>
      <p:bldP spid="28" grpId="0" animBg="1"/>
      <p:bldP spid="31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0403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7311" y="3276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222753"/>
            <a:ext cx="237744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2126159"/>
            <a:ext cx="1650608" cy="76944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যাত্রা-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" y="5105416"/>
            <a:ext cx="1572738" cy="76944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কীর্তন</a:t>
            </a:r>
            <a:r>
              <a:rPr lang="bn-BD" sz="4400" dirty="0" smtClean="0">
                <a:solidFill>
                  <a:prstClr val="black"/>
                </a:solidFill>
              </a:rPr>
              <a:t>-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09" y="1524000"/>
            <a:ext cx="4028610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45" y="4114800"/>
            <a:ext cx="4385957" cy="25145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7400" y="2362200"/>
            <a:ext cx="3276600" cy="64633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মঞ্চে নাট্যাভিনয়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4990438"/>
            <a:ext cx="2589627" cy="70788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গুণ-বর্ণনা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40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9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7311" y="3276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31" y="990600"/>
            <a:ext cx="1783074" cy="107721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মঙ্গল শোভাযাত্রা</a:t>
            </a:r>
            <a:r>
              <a:rPr lang="bn-BD" sz="1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5105416"/>
            <a:ext cx="1676400" cy="70788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ছায়ানট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5886" y="1011049"/>
            <a:ext cx="2345787" cy="138499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মানুষের মঙ্গল কামনা করে যে মিছিল করা হয়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1836" y="4859194"/>
            <a:ext cx="2702164" cy="120032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বাঙালি সংস্কৃতি চর্চার একটি ঐতিহ্যবাহী প্রতিষ্ঠান</a:t>
            </a:r>
            <a:r>
              <a:rPr lang="bn-BD" sz="2400" dirty="0" smtClean="0">
                <a:solidFill>
                  <a:prstClr val="black"/>
                </a:solidFill>
              </a:rPr>
              <a:t>।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5" y="268764"/>
            <a:ext cx="4495800" cy="28419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59" y="3246120"/>
            <a:ext cx="4495800" cy="342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39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Callout 4"/>
          <p:cNvSpPr/>
          <p:nvPr/>
        </p:nvSpPr>
        <p:spPr>
          <a:xfrm>
            <a:off x="1143000" y="762000"/>
            <a:ext cx="2514600" cy="1371600"/>
          </a:xfrm>
          <a:prstGeom prst="right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685800"/>
            <a:ext cx="2895600" cy="1295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আরবি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1066800" y="2743200"/>
            <a:ext cx="2514600" cy="1371600"/>
          </a:xfrm>
          <a:prstGeom prst="rightArrow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সাল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1143000" y="4419600"/>
            <a:ext cx="2514600" cy="1371600"/>
          </a:xfrm>
          <a:prstGeom prst="righ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বঙ্গাব্দ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2590800"/>
            <a:ext cx="2895600" cy="1295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ফারসী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4419600"/>
            <a:ext cx="2895600" cy="1295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752600"/>
            <a:ext cx="89154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 নববর্ষ বাঙালীর প্রধান জাতীয় উৎসব। জাতি, ধর্ম নির্বেশেষে প্রতি বছর পহেলা বৈশাখ মহা ধুমধামের সাথে বাংলা নববর্ষকে বরণ করে নেয়।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মুঘল সম্রাট আকবর ১৫৫৬ সালে বাংলা সন শুরু করেন।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নববর্ষ উদযাপনে সাংস্কৃতিক প্রতিষ্ঠান ছায়ানট এবং ঢাকা বিশ্ববিদ্যালয়ের চারুকলা অনুষদের শিক্ষার্থীরা বিশেষ ভূমিকা পালন করেন।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চট্টগ্রামের পাহাড়ী ক্ষুদ্র নৃগোষ্ঠী বৈসাবী অনুষ্ঠান পালন করে।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হালখাতা অনুষ্ঠানে ক্রেতারা দোকানদার নিকট আগের বাকি পরিশোধ করে।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 ১৪১৯সনে বিশ্বের সবচেয়ে দীর্ঘতম আল্পনা আঁকে চারুকলা অনুষদের শিক্ষার্থীরা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লোকজ সংস্কৃতি হলো বাঙালিদের একটি চিরাচরিত অনুষ্ঠান যা অঞ্চল ভেদে আলাদা হয়ে থাকে। </a:t>
            </a:r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যেমন-হালখাতা, কীর্তন, কবিগান, গম্ভীরা, বলী খেলা, নৌকাবাইচ,আমানি, পূন্যাহ,বৈসাবী,  মঙ্গল শোভাযাত্রা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। এ জাতীয় সংস্কৃতি আমাদের একদিকে যেমন আনন্দ দেয়, তেমনি বিশ্বের দরবারে পরিচিত করে তোলে।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457200"/>
            <a:ext cx="784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তথ্যগুলো   সবাই   পড়ে   নাও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3192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bn-IN" sz="8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524000"/>
            <a:ext cx="3886200" cy="5334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ফারহানা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আক্তার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I.C.T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জাড়িয়া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বাগেরহাট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14800" y="1524000"/>
            <a:ext cx="4876800" cy="5334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>
              <a:lnSpc>
                <a:spcPct val="150000"/>
              </a:lnSpc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৮ম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১ম পত্র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বাংলা নববর্ষ</a:t>
            </a:r>
          </a:p>
          <a:p>
            <a:pPr algn="ctr">
              <a:lnSpc>
                <a:spcPct val="150000"/>
              </a:lnSpc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40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2941865" cy="936992"/>
          </a:xfr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/>
          <a:p>
            <a:pPr algn="ctr"/>
            <a:r>
              <a:rPr lang="bn-BD" sz="40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b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22098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 নববর্ষে তোমরা বিদ্যালয়ে কী ধরনের আয়োজন করতে চাও লিখ।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90750" y="5280040"/>
            <a:ext cx="4762500" cy="968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bn-BD" dirty="0"/>
          </a:p>
        </p:txBody>
      </p:sp>
      <p:sp>
        <p:nvSpPr>
          <p:cNvPr id="7" name="Rounded Rectangle 6"/>
          <p:cNvSpPr/>
          <p:nvPr/>
        </p:nvSpPr>
        <p:spPr>
          <a:xfrm>
            <a:off x="685800" y="3581400"/>
            <a:ext cx="7848600" cy="1066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“বৈশাখী মেলা” শিরো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নামে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একটি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অনুচ্ছেদ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লিখ।</a:t>
            </a:r>
          </a:p>
        </p:txBody>
      </p:sp>
    </p:spTree>
    <p:extLst>
      <p:ext uri="{BB962C8B-B14F-4D97-AF65-F5344CB8AC3E}">
        <p14:creationId xmlns:p14="http://schemas.microsoft.com/office/powerpoint/2010/main" val="829105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3"/>
            <a:ext cx="5105400" cy="114459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886700" cy="4191000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কে বাংলা সন চালু করেন ?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 ছায়ানট কত সালে প্রতিষ্ঠিত হয় 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 নববর্ষে বাঙালি কী কী অনুষ্ঠান পালন করে থাকে ?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 চট্টগ্রামের লালদীঘি ময়দানে অনুষ্ঠিত খেলাটির নাম কী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03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4600" y="66927"/>
            <a:ext cx="4876800" cy="92555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bn-BD" b="1" u="sng" dirty="0" smtClean="0">
                <a:latin typeface="NikoshBAN" pitchFamily="2" charset="0"/>
                <a:cs typeface="NikoshBAN" pitchFamily="2" charset="0"/>
              </a:rPr>
              <a:t>সৃজনশীল প্রশ্ন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992478"/>
            <a:ext cx="9144000" cy="5129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উদ্দীপকটি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লক্ষ্য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 এবং নিচের প্রশ্নগুলোর উত্তর দাও 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graphicFrame>
        <p:nvGraphicFramePr>
          <p:cNvPr id="6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90519"/>
              </p:ext>
            </p:extLst>
          </p:nvPr>
        </p:nvGraphicFramePr>
        <p:xfrm>
          <a:off x="27039" y="1447800"/>
          <a:ext cx="9116961" cy="2670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4038600"/>
            <a:ext cx="7886700" cy="260163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4000"/>
              </a:lnSpc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নববর্ষ উ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দযা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পনে কারা সবচেয়ে দীর্ঘতম আল্পনা আঁকে ?</a:t>
            </a:r>
          </a:p>
          <a:p>
            <a:pPr>
              <a:lnSpc>
                <a:spcPct val="134000"/>
              </a:lnSpc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খ) লোকজ সংস্কৃতি বলতে কি বুঝ ?</a:t>
            </a:r>
          </a:p>
          <a:p>
            <a:pPr>
              <a:lnSpc>
                <a:spcPct val="134000"/>
              </a:lnSpc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গ) উদ্দীপকের আবহে বাংলা নববর্ষ প্রবন্ধের যে অনুষ্ঠাগুলো লোপ পেয়েছে তা    </a:t>
            </a:r>
          </a:p>
          <a:p>
            <a:pPr>
              <a:lnSpc>
                <a:spcPct val="134000"/>
              </a:lnSpc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ব্যাখ্যা কর।</a:t>
            </a:r>
          </a:p>
          <a:p>
            <a:pPr>
              <a:lnSpc>
                <a:spcPct val="134000"/>
              </a:lnSpc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ঘ) শুধু বাঙালি নয়, সকল শ্রেণির মানুষ নববর্ষ উৎসবকে প্রাণে ধারণ </a:t>
            </a:r>
          </a:p>
          <a:p>
            <a:pPr>
              <a:lnSpc>
                <a:spcPct val="134000"/>
              </a:lnSpc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করেছে, বিশ্লেষণ কর।</a:t>
            </a:r>
          </a:p>
        </p:txBody>
      </p:sp>
    </p:spTree>
    <p:extLst>
      <p:ext uri="{BB962C8B-B14F-4D97-AF65-F5344CB8AC3E}">
        <p14:creationId xmlns:p14="http://schemas.microsoft.com/office/powerpoint/2010/main" val="866942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Graphic spid="6" grpId="0">
        <p:bldAsOne/>
      </p:bldGraphic>
      <p:bldGraphic spid="6" grpId="1">
        <p:bldAsOne/>
      </p:bldGraphic>
      <p:bldGraphic spid="6" grpId="2">
        <p:bldAsOne/>
      </p:bldGraphic>
      <p:bldGraphic spid="6" grpId="3">
        <p:bldAsOne/>
      </p:bldGraphic>
      <p:bldGraphic spid="6" grpId="4">
        <p:bldAsOne/>
      </p:bldGraphic>
      <p:bldGraphic spid="6" grpId="5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5867400" cy="1036638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bn-BD" sz="66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u="sng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4022730"/>
            <a:ext cx="8067675" cy="283527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“লোকজ সংস্কৃতিগুলো গ্রাম বাংলার ঐতিহ্যের একটি অংশ”- ব্যাখ্যা কর।</a:t>
            </a:r>
          </a:p>
        </p:txBody>
      </p:sp>
      <p:pic>
        <p:nvPicPr>
          <p:cNvPr id="1026" name="Picture 2" descr="K:\Upload Content Image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5029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110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1828800" y="4991100"/>
            <a:ext cx="5638800" cy="1676400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K:\Upload Content Image\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81000"/>
            <a:ext cx="6400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550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28600" y="228600"/>
            <a:ext cx="8610600" cy="6629400"/>
          </a:xfrm>
          <a:prstGeom prst="downArrow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 লক্ষ্য কর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5999"/>
            <a:ext cx="8839200" cy="64696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620000" cy="1325563"/>
          </a:xfrm>
        </p:spPr>
        <p:txBody>
          <a:bodyPr>
            <a:normAutofit/>
          </a:bodyPr>
          <a:lstStyle/>
          <a:p>
            <a:r>
              <a:rPr lang="bn-BD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মঙ্গল শোভাযাত্রা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89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9084"/>
            <a:ext cx="8839200" cy="64007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599" y="4876800"/>
            <a:ext cx="3962401" cy="1325563"/>
          </a:xfrm>
        </p:spPr>
        <p:txBody>
          <a:bodyPr>
            <a:norm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পান্তা ইলিশ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382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477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7539" y="5241940"/>
            <a:ext cx="4462462" cy="1325563"/>
          </a:xfrm>
        </p:spPr>
        <p:txBody>
          <a:bodyPr>
            <a:norm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পাটিসাপটা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054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"/>
            <a:ext cx="8458200" cy="6629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801" y="631840"/>
            <a:ext cx="5586413" cy="1325563"/>
          </a:xfrm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রমনার বটমূলে ছায়ানট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516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9144000" cy="4343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6695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1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মুখোশ</a:t>
            </a:r>
            <a:endParaRPr lang="en-US" sz="13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244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halkhata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8915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992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493</Words>
  <Application>Microsoft Office PowerPoint</Application>
  <PresentationFormat>On-screen Show (4:3)</PresentationFormat>
  <Paragraphs>104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মঙ্গল শোভাযাত্রা</vt:lpstr>
      <vt:lpstr>পান্তা ইলিশ</vt:lpstr>
      <vt:lpstr>পাটিসাপটা</vt:lpstr>
      <vt:lpstr>রমনার বটমূলে ছায়ানট</vt:lpstr>
      <vt:lpstr>মুখোশ</vt:lpstr>
      <vt:lpstr>PowerPoint Presentation</vt:lpstr>
      <vt:lpstr>PowerPoint Presentation</vt:lpstr>
      <vt:lpstr>এই ছবিগুলো কিসের?</vt:lpstr>
      <vt:lpstr>ষাঁড়ের লড়াই</vt:lpstr>
      <vt:lpstr> আজকের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মূল্যায়ন</vt:lpstr>
      <vt:lpstr>সৃজনশীল প্রশ্ন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uitrce</dc:creator>
  <cp:lastModifiedBy>user</cp:lastModifiedBy>
  <cp:revision>18</cp:revision>
  <dcterms:created xsi:type="dcterms:W3CDTF">2018-10-05T05:00:09Z</dcterms:created>
  <dcterms:modified xsi:type="dcterms:W3CDTF">2019-10-27T13:58:49Z</dcterms:modified>
</cp:coreProperties>
</file>