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B5F8-2A02-48A0-893E-7C5BE9FB80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1459B-DBAD-4B49-99BC-F8F95FEE3CD3}">
      <dgm:prSet phldrT="[Text]"/>
      <dgm:spPr/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CBE6390D-42CC-4165-9DB3-7E70F47115B9}" type="parTrans" cxnId="{DFD0372F-54EA-42DB-BB08-D2A800B98822}">
      <dgm:prSet/>
      <dgm:spPr/>
      <dgm:t>
        <a:bodyPr/>
        <a:lstStyle/>
        <a:p>
          <a:endParaRPr lang="en-US"/>
        </a:p>
      </dgm:t>
    </dgm:pt>
    <dgm:pt modelId="{5BD4E67D-AF77-4F44-B862-E37657557E19}" type="sibTrans" cxnId="{DFD0372F-54EA-42DB-BB08-D2A800B98822}">
      <dgm:prSet/>
      <dgm:spPr/>
      <dgm:t>
        <a:bodyPr/>
        <a:lstStyle/>
        <a:p>
          <a:endParaRPr lang="en-US"/>
        </a:p>
      </dgm:t>
    </dgm:pt>
    <dgm:pt modelId="{156F5F79-0ADD-4E4E-8270-FE86E6017EB9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কবি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লিখতে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|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53DE7EA-9FED-4E88-9E37-CEFA02747DB0}" type="parTrans" cxnId="{646D202B-BA45-4ACF-A59A-106AC3EE4709}">
      <dgm:prSet/>
      <dgm:spPr/>
      <dgm:t>
        <a:bodyPr/>
        <a:lstStyle/>
        <a:p>
          <a:endParaRPr lang="en-US"/>
        </a:p>
      </dgm:t>
    </dgm:pt>
    <dgm:pt modelId="{68A3CD19-63F4-43A1-954C-35421D945FBF}" type="sibTrans" cxnId="{646D202B-BA45-4ACF-A59A-106AC3EE4709}">
      <dgm:prSet/>
      <dgm:spPr/>
      <dgm:t>
        <a:bodyPr/>
        <a:lstStyle/>
        <a:p>
          <a:endParaRPr lang="en-US"/>
        </a:p>
      </dgm:t>
    </dgm:pt>
    <dgm:pt modelId="{C289037D-9435-4DC4-8E0E-4452638F9AFE}">
      <dgm:prSet phldrT="[Text]"/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533880DC-9D39-4A2E-B0EF-12BCCB0FBCEF}" type="parTrans" cxnId="{EA40FD9A-1566-4867-A5FD-E9A5C6C22DFC}">
      <dgm:prSet/>
      <dgm:spPr/>
      <dgm:t>
        <a:bodyPr/>
        <a:lstStyle/>
        <a:p>
          <a:endParaRPr lang="en-US"/>
        </a:p>
      </dgm:t>
    </dgm:pt>
    <dgm:pt modelId="{A1FE5C1C-8A9F-47A3-BD38-E7E8F47B9742}" type="sibTrans" cxnId="{EA40FD9A-1566-4867-A5FD-E9A5C6C22DFC}">
      <dgm:prSet/>
      <dgm:spPr/>
      <dgm:t>
        <a:bodyPr/>
        <a:lstStyle/>
        <a:p>
          <a:endParaRPr lang="en-US"/>
        </a:p>
      </dgm:t>
    </dgm:pt>
    <dgm:pt modelId="{BDF7F0FC-1B63-41EC-A4F9-06C13BB0CBA9}">
      <dgm:prSet phldrT="[Text]"/>
      <dgm:spPr/>
      <dgm:t>
        <a:bodyPr/>
        <a:lstStyle/>
        <a:p>
          <a:r>
            <a:rPr lang="en-US" dirty="0" smtClean="0"/>
            <a:t>৩</a:t>
          </a:r>
          <a:endParaRPr lang="en-US" dirty="0"/>
        </a:p>
      </dgm:t>
    </dgm:pt>
    <dgm:pt modelId="{A1394FE5-D7B9-4712-88B3-70F8D044959F}" type="parTrans" cxnId="{75F2D361-4675-4387-B19B-72B0284AF0A5}">
      <dgm:prSet/>
      <dgm:spPr/>
      <dgm:t>
        <a:bodyPr/>
        <a:lstStyle/>
        <a:p>
          <a:endParaRPr lang="en-US"/>
        </a:p>
      </dgm:t>
    </dgm:pt>
    <dgm:pt modelId="{8A5DB136-6B7C-4ABA-8100-1E7C77128E6E}" type="sibTrans" cxnId="{75F2D361-4675-4387-B19B-72B0284AF0A5}">
      <dgm:prSet/>
      <dgm:spPr/>
      <dgm:t>
        <a:bodyPr/>
        <a:lstStyle/>
        <a:p>
          <a:endParaRPr lang="en-US"/>
        </a:p>
      </dgm:t>
    </dgm:pt>
    <dgm:pt modelId="{23E1D7E1-D48B-422E-81B7-4B2FE267C627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কবির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শেষ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ইচ্ছা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|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58DD71D-843A-4754-856C-6D2AB43714E6}" type="parTrans" cxnId="{BED76060-C27E-46A0-A16A-24F9C3CF0D15}">
      <dgm:prSet/>
      <dgm:spPr/>
      <dgm:t>
        <a:bodyPr/>
        <a:lstStyle/>
        <a:p>
          <a:endParaRPr lang="en-US"/>
        </a:p>
      </dgm:t>
    </dgm:pt>
    <dgm:pt modelId="{E7ABA49E-F4EF-42AD-AE66-71F0F84BDDF6}" type="sibTrans" cxnId="{BED76060-C27E-46A0-A16A-24F9C3CF0D15}">
      <dgm:prSet/>
      <dgm:spPr/>
      <dgm:t>
        <a:bodyPr/>
        <a:lstStyle/>
        <a:p>
          <a:endParaRPr lang="en-US"/>
        </a:p>
      </dgm:t>
    </dgm:pt>
    <dgm:pt modelId="{CC4EE981-1FEF-415B-A672-FC6348600624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অর্থ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লিখতে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|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402D55C-025C-41FC-9348-0E981FB54E31}" type="parTrans" cxnId="{7AB05A2D-4EBD-49AA-850F-706F82152570}">
      <dgm:prSet/>
      <dgm:spPr/>
      <dgm:t>
        <a:bodyPr/>
        <a:lstStyle/>
        <a:p>
          <a:endParaRPr lang="en-US"/>
        </a:p>
      </dgm:t>
    </dgm:pt>
    <dgm:pt modelId="{71843F16-4FDF-4C17-BF9A-D6FC7F223DB8}" type="sibTrans" cxnId="{7AB05A2D-4EBD-49AA-850F-706F82152570}">
      <dgm:prSet/>
      <dgm:spPr/>
      <dgm:t>
        <a:bodyPr/>
        <a:lstStyle/>
        <a:p>
          <a:endParaRPr lang="en-US"/>
        </a:p>
      </dgm:t>
    </dgm:pt>
    <dgm:pt modelId="{3DA68B4E-58CD-4253-A486-E253F4BB1E39}" type="pres">
      <dgm:prSet presAssocID="{2304B5F8-2A02-48A0-893E-7C5BE9FB80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6D191-8675-4751-B86B-5FA61F48F444}" type="pres">
      <dgm:prSet presAssocID="{9AB1459B-DBAD-4B49-99BC-F8F95FEE3CD3}" presName="composite" presStyleCnt="0"/>
      <dgm:spPr/>
    </dgm:pt>
    <dgm:pt modelId="{A4F1DF8B-E2EE-458A-881A-EFAE7A76A8B8}" type="pres">
      <dgm:prSet presAssocID="{9AB1459B-DBAD-4B49-99BC-F8F95FEE3CD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3C156-DC2D-401D-B553-03210C5E889F}" type="pres">
      <dgm:prSet presAssocID="{9AB1459B-DBAD-4B49-99BC-F8F95FEE3CD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6E06F-AF66-459A-A5BB-78B2AD50BE15}" type="pres">
      <dgm:prSet presAssocID="{5BD4E67D-AF77-4F44-B862-E37657557E19}" presName="sp" presStyleCnt="0"/>
      <dgm:spPr/>
    </dgm:pt>
    <dgm:pt modelId="{96AB93B3-9B9D-4B87-89E0-79E444624F4E}" type="pres">
      <dgm:prSet presAssocID="{C289037D-9435-4DC4-8E0E-4452638F9AFE}" presName="composite" presStyleCnt="0"/>
      <dgm:spPr/>
    </dgm:pt>
    <dgm:pt modelId="{F0B56BCD-E13B-4C1A-A79A-FCCF1E182F76}" type="pres">
      <dgm:prSet presAssocID="{C289037D-9435-4DC4-8E0E-4452638F9A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82087-7648-41D5-AB83-2E938A6EADC2}" type="pres">
      <dgm:prSet presAssocID="{C289037D-9435-4DC4-8E0E-4452638F9A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BF6F7-0CD0-443A-8AE5-02F5D5B83441}" type="pres">
      <dgm:prSet presAssocID="{A1FE5C1C-8A9F-47A3-BD38-E7E8F47B9742}" presName="sp" presStyleCnt="0"/>
      <dgm:spPr/>
    </dgm:pt>
    <dgm:pt modelId="{080D98FC-408C-4AB4-8DC7-327933119DF7}" type="pres">
      <dgm:prSet presAssocID="{BDF7F0FC-1B63-41EC-A4F9-06C13BB0CBA9}" presName="composite" presStyleCnt="0"/>
      <dgm:spPr/>
    </dgm:pt>
    <dgm:pt modelId="{D522431C-4020-454C-B36C-6BE8AAB90757}" type="pres">
      <dgm:prSet presAssocID="{BDF7F0FC-1B63-41EC-A4F9-06C13BB0CB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496F4-9383-49EE-AD4F-5C0BE2B1FEF4}" type="pres">
      <dgm:prSet presAssocID="{BDF7F0FC-1B63-41EC-A4F9-06C13BB0CB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8C319-E648-4798-A036-1CB98B46D907}" type="presOf" srcId="{9AB1459B-DBAD-4B49-99BC-F8F95FEE3CD3}" destId="{A4F1DF8B-E2EE-458A-881A-EFAE7A76A8B8}" srcOrd="0" destOrd="0" presId="urn:microsoft.com/office/officeart/2005/8/layout/chevron2"/>
    <dgm:cxn modelId="{DFD0372F-54EA-42DB-BB08-D2A800B98822}" srcId="{2304B5F8-2A02-48A0-893E-7C5BE9FB8075}" destId="{9AB1459B-DBAD-4B49-99BC-F8F95FEE3CD3}" srcOrd="0" destOrd="0" parTransId="{CBE6390D-42CC-4165-9DB3-7E70F47115B9}" sibTransId="{5BD4E67D-AF77-4F44-B862-E37657557E19}"/>
    <dgm:cxn modelId="{EA40FD9A-1566-4867-A5FD-E9A5C6C22DFC}" srcId="{2304B5F8-2A02-48A0-893E-7C5BE9FB8075}" destId="{C289037D-9435-4DC4-8E0E-4452638F9AFE}" srcOrd="1" destOrd="0" parTransId="{533880DC-9D39-4A2E-B0EF-12BCCB0FBCEF}" sibTransId="{A1FE5C1C-8A9F-47A3-BD38-E7E8F47B9742}"/>
    <dgm:cxn modelId="{7BFFBEF2-DBC1-4149-85E9-18F76B1EB382}" type="presOf" srcId="{2304B5F8-2A02-48A0-893E-7C5BE9FB8075}" destId="{3DA68B4E-58CD-4253-A486-E253F4BB1E39}" srcOrd="0" destOrd="0" presId="urn:microsoft.com/office/officeart/2005/8/layout/chevron2"/>
    <dgm:cxn modelId="{7CAFD90F-4F2B-4CD6-B25C-3B0B84DBC420}" type="presOf" srcId="{BDF7F0FC-1B63-41EC-A4F9-06C13BB0CBA9}" destId="{D522431C-4020-454C-B36C-6BE8AAB90757}" srcOrd="0" destOrd="0" presId="urn:microsoft.com/office/officeart/2005/8/layout/chevron2"/>
    <dgm:cxn modelId="{7AB05A2D-4EBD-49AA-850F-706F82152570}" srcId="{C289037D-9435-4DC4-8E0E-4452638F9AFE}" destId="{CC4EE981-1FEF-415B-A672-FC6348600624}" srcOrd="0" destOrd="0" parTransId="{2402D55C-025C-41FC-9348-0E981FB54E31}" sibTransId="{71843F16-4FDF-4C17-BF9A-D6FC7F223DB8}"/>
    <dgm:cxn modelId="{646D202B-BA45-4ACF-A59A-106AC3EE4709}" srcId="{9AB1459B-DBAD-4B49-99BC-F8F95FEE3CD3}" destId="{156F5F79-0ADD-4E4E-8270-FE86E6017EB9}" srcOrd="0" destOrd="0" parTransId="{C53DE7EA-9FED-4E88-9E37-CEFA02747DB0}" sibTransId="{68A3CD19-63F4-43A1-954C-35421D945FBF}"/>
    <dgm:cxn modelId="{75F2D361-4675-4387-B19B-72B0284AF0A5}" srcId="{2304B5F8-2A02-48A0-893E-7C5BE9FB8075}" destId="{BDF7F0FC-1B63-41EC-A4F9-06C13BB0CBA9}" srcOrd="2" destOrd="0" parTransId="{A1394FE5-D7B9-4712-88B3-70F8D044959F}" sibTransId="{8A5DB136-6B7C-4ABA-8100-1E7C77128E6E}"/>
    <dgm:cxn modelId="{36680ECA-A73F-4D4A-B496-2CD0E216828A}" type="presOf" srcId="{156F5F79-0ADD-4E4E-8270-FE86E6017EB9}" destId="{BE43C156-DC2D-401D-B553-03210C5E889F}" srcOrd="0" destOrd="0" presId="urn:microsoft.com/office/officeart/2005/8/layout/chevron2"/>
    <dgm:cxn modelId="{BED76060-C27E-46A0-A16A-24F9C3CF0D15}" srcId="{BDF7F0FC-1B63-41EC-A4F9-06C13BB0CBA9}" destId="{23E1D7E1-D48B-422E-81B7-4B2FE267C627}" srcOrd="0" destOrd="0" parTransId="{958DD71D-843A-4754-856C-6D2AB43714E6}" sibTransId="{E7ABA49E-F4EF-42AD-AE66-71F0F84BDDF6}"/>
    <dgm:cxn modelId="{1140E874-863C-4A59-B203-2DBDA98BC182}" type="presOf" srcId="{C289037D-9435-4DC4-8E0E-4452638F9AFE}" destId="{F0B56BCD-E13B-4C1A-A79A-FCCF1E182F76}" srcOrd="0" destOrd="0" presId="urn:microsoft.com/office/officeart/2005/8/layout/chevron2"/>
    <dgm:cxn modelId="{118A9E59-9D95-463A-9A3A-57770FE4236F}" type="presOf" srcId="{CC4EE981-1FEF-415B-A672-FC6348600624}" destId="{E6582087-7648-41D5-AB83-2E938A6EADC2}" srcOrd="0" destOrd="0" presId="urn:microsoft.com/office/officeart/2005/8/layout/chevron2"/>
    <dgm:cxn modelId="{CBC79083-4A42-4B6A-993D-B8CEF4D16042}" type="presOf" srcId="{23E1D7E1-D48B-422E-81B7-4B2FE267C627}" destId="{EEA496F4-9383-49EE-AD4F-5C0BE2B1FEF4}" srcOrd="0" destOrd="0" presId="urn:microsoft.com/office/officeart/2005/8/layout/chevron2"/>
    <dgm:cxn modelId="{D9145529-ACDF-4D31-9B88-A3E5031198AE}" type="presParOf" srcId="{3DA68B4E-58CD-4253-A486-E253F4BB1E39}" destId="{ADD6D191-8675-4751-B86B-5FA61F48F444}" srcOrd="0" destOrd="0" presId="urn:microsoft.com/office/officeart/2005/8/layout/chevron2"/>
    <dgm:cxn modelId="{5CC37F87-18E6-4E67-B2A5-593703A43871}" type="presParOf" srcId="{ADD6D191-8675-4751-B86B-5FA61F48F444}" destId="{A4F1DF8B-E2EE-458A-881A-EFAE7A76A8B8}" srcOrd="0" destOrd="0" presId="urn:microsoft.com/office/officeart/2005/8/layout/chevron2"/>
    <dgm:cxn modelId="{4DD81243-64E3-4B4E-9F9E-65FDACECE31D}" type="presParOf" srcId="{ADD6D191-8675-4751-B86B-5FA61F48F444}" destId="{BE43C156-DC2D-401D-B553-03210C5E889F}" srcOrd="1" destOrd="0" presId="urn:microsoft.com/office/officeart/2005/8/layout/chevron2"/>
    <dgm:cxn modelId="{688E0FDA-8828-45E9-B1B9-04D076D086FF}" type="presParOf" srcId="{3DA68B4E-58CD-4253-A486-E253F4BB1E39}" destId="{A3B6E06F-AF66-459A-A5BB-78B2AD50BE15}" srcOrd="1" destOrd="0" presId="urn:microsoft.com/office/officeart/2005/8/layout/chevron2"/>
    <dgm:cxn modelId="{E9AAFEDE-5045-411D-8CF9-BDDA2194FD03}" type="presParOf" srcId="{3DA68B4E-58CD-4253-A486-E253F4BB1E39}" destId="{96AB93B3-9B9D-4B87-89E0-79E444624F4E}" srcOrd="2" destOrd="0" presId="urn:microsoft.com/office/officeart/2005/8/layout/chevron2"/>
    <dgm:cxn modelId="{EA04C37F-F769-4145-9130-08AA87A47097}" type="presParOf" srcId="{96AB93B3-9B9D-4B87-89E0-79E444624F4E}" destId="{F0B56BCD-E13B-4C1A-A79A-FCCF1E182F76}" srcOrd="0" destOrd="0" presId="urn:microsoft.com/office/officeart/2005/8/layout/chevron2"/>
    <dgm:cxn modelId="{9CADDABD-03A1-468E-9CEA-6C75313D32A8}" type="presParOf" srcId="{96AB93B3-9B9D-4B87-89E0-79E444624F4E}" destId="{E6582087-7648-41D5-AB83-2E938A6EADC2}" srcOrd="1" destOrd="0" presId="urn:microsoft.com/office/officeart/2005/8/layout/chevron2"/>
    <dgm:cxn modelId="{D570A485-85A4-4B1A-8D57-AD73B8D7C577}" type="presParOf" srcId="{3DA68B4E-58CD-4253-A486-E253F4BB1E39}" destId="{242BF6F7-0CD0-443A-8AE5-02F5D5B83441}" srcOrd="3" destOrd="0" presId="urn:microsoft.com/office/officeart/2005/8/layout/chevron2"/>
    <dgm:cxn modelId="{F56E3091-02D2-4AF3-B98F-1D2E8FE88CDB}" type="presParOf" srcId="{3DA68B4E-58CD-4253-A486-E253F4BB1E39}" destId="{080D98FC-408C-4AB4-8DC7-327933119DF7}" srcOrd="4" destOrd="0" presId="urn:microsoft.com/office/officeart/2005/8/layout/chevron2"/>
    <dgm:cxn modelId="{1BC77FE3-D60F-4742-8D51-03C2946B707C}" type="presParOf" srcId="{080D98FC-408C-4AB4-8DC7-327933119DF7}" destId="{D522431C-4020-454C-B36C-6BE8AAB90757}" srcOrd="0" destOrd="0" presId="urn:microsoft.com/office/officeart/2005/8/layout/chevron2"/>
    <dgm:cxn modelId="{41AA0ABF-B014-454E-B4EE-A91FFE015D3B}" type="presParOf" srcId="{080D98FC-408C-4AB4-8DC7-327933119DF7}" destId="{EEA496F4-9383-49EE-AD4F-5C0BE2B1FE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1DF8B-E2EE-458A-881A-EFAE7A76A8B8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১</a:t>
          </a:r>
          <a:endParaRPr lang="en-US" sz="2600" kern="1200" dirty="0"/>
        </a:p>
      </dsp:txBody>
      <dsp:txXfrm rot="-5400000">
        <a:off x="1" y="520688"/>
        <a:ext cx="1039018" cy="445294"/>
      </dsp:txXfrm>
    </dsp:sp>
    <dsp:sp modelId="{BE43C156-DC2D-401D-B553-03210C5E889F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কবি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পরিচিতি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লিখতে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|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39018" y="48278"/>
        <a:ext cx="5009883" cy="870607"/>
      </dsp:txXfrm>
    </dsp:sp>
    <dsp:sp modelId="{F0B56BCD-E13B-4C1A-A79A-FCCF1E182F76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২</a:t>
          </a:r>
          <a:endParaRPr lang="en-US" sz="2600" kern="1200" dirty="0"/>
        </a:p>
      </dsp:txBody>
      <dsp:txXfrm rot="-5400000">
        <a:off x="1" y="1809352"/>
        <a:ext cx="1039018" cy="445294"/>
      </dsp:txXfrm>
    </dsp:sp>
    <dsp:sp modelId="{E6582087-7648-41D5-AB83-2E938A6EADC2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অর্থ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লিখতে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|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39018" y="1336942"/>
        <a:ext cx="5009883" cy="870607"/>
      </dsp:txXfrm>
    </dsp:sp>
    <dsp:sp modelId="{D522431C-4020-454C-B36C-6BE8AAB90757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৩</a:t>
          </a:r>
          <a:endParaRPr lang="en-US" sz="2600" kern="1200" dirty="0"/>
        </a:p>
      </dsp:txBody>
      <dsp:txXfrm rot="-5400000">
        <a:off x="1" y="3098016"/>
        <a:ext cx="1039018" cy="445294"/>
      </dsp:txXfrm>
    </dsp:sp>
    <dsp:sp modelId="{EEA496F4-9383-49EE-AD4F-5C0BE2B1FEF4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কবির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শেষ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ইচ্ছা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|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B453-4D0D-4528-AF91-F5322B28C3D8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3C95-7A0C-43A6-84F9-74B5E89FE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3C95-7A0C-43A6-84F9-74B5E89FE5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3C95-7A0C-43A6-84F9-74B5E89FE5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DB9D-50B3-40AE-A4FF-471A84B2D14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98FF-DB20-4F0A-9316-2D1B274C9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1524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BCS-Computer\Downloads\map of ba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176381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114800" cy="5410200"/>
          </a:xfrm>
        </p:spPr>
        <p:txBody>
          <a:bodyPr>
            <a:norm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শব্দ..................অর্থ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সার্থক...........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জনম............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……..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BCS-Computer\Desktop\20180624_18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447800"/>
            <a:ext cx="41910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http://t2.gstatic.com/images?q=tbn:ANd9GcSJzEZXoFsp0x1fhhguiVmWo8K6ywD1Iup6K3J0Np0syxuVZg2xXM7UUz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5212122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4648201" cy="5943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1805212129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09600"/>
            <a:ext cx="41910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027003"/>
            <a:ext cx="464820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শ্যামল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019800"/>
            <a:ext cx="4343400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Documents and Settings\ttc\Desktop\kopy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648200" cy="4419600"/>
          </a:xfrm>
          <a:prstGeom prst="rect">
            <a:avLst/>
          </a:prstGeom>
          <a:noFill/>
        </p:spPr>
      </p:pic>
      <p:pic>
        <p:nvPicPr>
          <p:cNvPr id="8" name="Picture 7" descr="C:\Documents and Settings\ttc\Desktop\kopy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2672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6019800"/>
            <a:ext cx="4984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 শেষ ইচ্ছা কী? সংক্ষেপে লিখ।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 মন আকুল হয় কিসে?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চাঁদের আলোয়  (খ) গাছের ছায়ায়  (গ) ফুলের গন্ধে  (ঘ) জন্মভূমির আলোয়</a:t>
            </a:r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কবির শেষ ইচ্ছা কি?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জন্মভূমিতে শেষ নি:শ্বাস ত্যাগ করার (খ) দেশ ত্যাগ করার (গ) দেশের মানুষের কথা ভাবা</a:t>
            </a:r>
          </a:p>
          <a:p>
            <a:endParaRPr lang="en-US" sz="1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rgbClr val="002060"/>
                </a:solidFill>
              </a:rPr>
              <a:t>: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000" b="1" i="1" dirty="0" smtClean="0">
                <a:solidFill>
                  <a:srgbClr val="00B0F0"/>
                </a:solidFill>
              </a:rPr>
              <a:t>বাড়ীর কাজ:</a:t>
            </a:r>
            <a:endParaRPr lang="en-US" sz="4000" b="1" i="1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1534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জন্মভূমিকে রানি সন্মোধন করার যৌক্তিকতা ব্যা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Pictures\a17 sundor b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924800" cy="3696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52121311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8077200" cy="647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00400" y="1371600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3434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95400" y="3276600"/>
            <a:ext cx="3657600" cy="2286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সাদিয়া আফরিন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শিক্ষিকা</a:t>
            </a:r>
            <a:b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দৌলতপুর বহুমূথী উচ্চ বিদ্যালয়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বেলকুচি,সিরাজগঞ্জ ।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01726502038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safrinmadha@gmail.com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5105400" y="3200400"/>
            <a:ext cx="3733800" cy="3276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৬ষ্ঠ-শ্রেনী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পত্র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পাঠ-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 – জন্ম ভূমি।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২২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02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7-01-27-12-02-42-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2590800" cy="2438400"/>
          </a:xfrm>
          <a:prstGeom prst="ellipse">
            <a:avLst/>
          </a:prstGeom>
          <a:ln w="63500" cap="rnd">
            <a:solidFill>
              <a:srgbClr val="2709A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752600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পূর্ব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y07_3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1"/>
            <a:ext cx="9144000" cy="457199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5715000" cy="10668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895600"/>
            <a:ext cx="3220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228600"/>
            <a:ext cx="3048000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  <p:pic>
        <p:nvPicPr>
          <p:cNvPr id="4" name="Picture 2" descr="C:\Documents and Settings\user\Desktop\robi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1" y="1839842"/>
            <a:ext cx="3276600" cy="3798957"/>
          </a:xfrm>
          <a:prstGeom prst="rect">
            <a:avLst/>
          </a:prstGeom>
          <a:noFill/>
        </p:spPr>
      </p:pic>
      <p:sp>
        <p:nvSpPr>
          <p:cNvPr id="5" name="Flowchart: Sequential Access Storage 4"/>
          <p:cNvSpPr/>
          <p:nvPr/>
        </p:nvSpPr>
        <p:spPr>
          <a:xfrm>
            <a:off x="0" y="1295400"/>
            <a:ext cx="2286000" cy="13716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১৮৬১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4572000"/>
            <a:ext cx="26670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গীতাঞ্জলী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0" y="4800600"/>
            <a:ext cx="3429000" cy="2057400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মৃত্যু: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25146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562600" y="4267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247900" y="41529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486400" y="2286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Sequential Access Storage 19"/>
          <p:cNvSpPr/>
          <p:nvPr/>
        </p:nvSpPr>
        <p:spPr>
          <a:xfrm>
            <a:off x="6096000" y="1295400"/>
            <a:ext cx="2286000" cy="13716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পুরষ্কার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১৯১৩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24600" cy="1417638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716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রবিন্দ্রনাথের জন্ম কত সালে?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ntitled-158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764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আর্দশ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:\sadia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[1]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59" y="0"/>
            <a:ext cx="9171659" cy="5943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4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  <a:scene3d>
          <a:camera prst="orthographicFront">
            <a:rot lat="0" lon="0" rev="0"/>
          </a:camera>
          <a:lightRig rig="contrasting" dir="t">
            <a:rot lat="0" lon="0" rev="4500000"/>
          </a:lightRig>
        </a:scene3d>
        <a:sp3d contourW="6350" prstMaterial="metal">
          <a:bevelT w="127000" h="31750" prst="relaxedInset"/>
          <a:contourClr>
            <a:schemeClr val="accent1">
              <a:shade val="75000"/>
            </a:schemeClr>
          </a:contourClr>
        </a:sp3d>
      </a:bodyPr>
      <a:lstStyle>
        <a:defPPr algn="ctr">
          <a:defRPr sz="4800" b="1" cap="all" dirty="0" err="1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185</Words>
  <Application>Microsoft Office PowerPoint</Application>
  <PresentationFormat>On-screen Show (4:3)</PresentationFormat>
  <Paragraphs>54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পূর্ব জ্ঞান যাচাই </vt:lpstr>
      <vt:lpstr>আজকের পাঠ</vt:lpstr>
      <vt:lpstr>PowerPoint Presentation</vt:lpstr>
      <vt:lpstr>কবি পরিচিতি </vt:lpstr>
      <vt:lpstr>একক কাজ   </vt:lpstr>
      <vt:lpstr>আর্দশ পাঠ</vt:lpstr>
      <vt:lpstr>PowerPoint Presentation</vt:lpstr>
      <vt:lpstr>জোড়ায় কাজ</vt:lpstr>
      <vt:lpstr>সরব পাঠ</vt:lpstr>
      <vt:lpstr>PowerPoint Presentation</vt:lpstr>
      <vt:lpstr>দলীয় কাজ </vt:lpstr>
      <vt:lpstr>মূল্যায়ন:</vt:lpstr>
      <vt:lpstr>বাড়ীর কাজ: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</dc:title>
  <dc:creator>BCS-Computer</dc:creator>
  <cp:lastModifiedBy>User</cp:lastModifiedBy>
  <cp:revision>33</cp:revision>
  <dcterms:created xsi:type="dcterms:W3CDTF">2018-05-22T06:17:14Z</dcterms:created>
  <dcterms:modified xsi:type="dcterms:W3CDTF">2019-09-09T03:10:53Z</dcterms:modified>
</cp:coreProperties>
</file>