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7" r:id="rId9"/>
    <p:sldId id="268" r:id="rId10"/>
    <p:sldId id="269" r:id="rId11"/>
    <p:sldId id="271" r:id="rId12"/>
    <p:sldId id="261" r:id="rId13"/>
    <p:sldId id="262" r:id="rId14"/>
    <p:sldId id="263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9F576-F3CF-4265-A2E7-54DA819EAC4C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988E6-0F0F-45CA-B512-C1F4BFA5E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086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8988E6-0F0F-45CA-B512-C1F4BFA5EA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08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3027" y="990600"/>
            <a:ext cx="663794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ডিজিটাল ক্লাসে সবাইকে </a:t>
            </a:r>
          </a:p>
          <a:p>
            <a:pPr algn="ctr"/>
            <a:r>
              <a:rPr lang="bn-BD" sz="115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bn-BD" sz="115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038600"/>
            <a:ext cx="2282244" cy="163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145527"/>
            <a:ext cx="1828799" cy="1645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697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609600"/>
            <a:ext cx="4572000" cy="1143000"/>
          </a:xfrm>
        </p:spPr>
        <p:txBody>
          <a:bodyPr>
            <a:no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0" y="2133600"/>
            <a:ext cx="2819400" cy="1981199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শ্রেণি: ৭ম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বিষয়: বিজ্ঞান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অধ্যায়: ত্রয়োদশ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828800"/>
            <a:ext cx="4572000" cy="274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সাহিনা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তান্জুয়ারা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পারভীন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ctr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এম.এ.বারী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বিদ্যালয়,চুয়াডাঙ্গা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মোবা</a:t>
            </a:r>
            <a:r>
              <a:rPr lang="en-US" smtClean="0">
                <a:latin typeface="NikoshBAN" pitchFamily="2" charset="0"/>
                <a:cs typeface="NikoshBAN" pitchFamily="2" charset="0"/>
              </a:rPr>
              <a:t>: ০১৭৩০৮৮৬০২৪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800600" y="1905000"/>
            <a:ext cx="228600" cy="2514600"/>
            <a:chOff x="4800600" y="2057400"/>
            <a:chExt cx="152400" cy="17526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4800600" y="2057400"/>
              <a:ext cx="0" cy="1752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953000" y="2057400"/>
              <a:ext cx="0" cy="1752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876800" y="2209800"/>
              <a:ext cx="0" cy="1371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02406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819400" y="1219200"/>
            <a:ext cx="34290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837523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186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2209800"/>
            <a:ext cx="3124200" cy="121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দূষণ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18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4953000" cy="1219200"/>
          </a:xfrm>
        </p:spPr>
        <p:txBody>
          <a:bodyPr>
            <a:no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229600" cy="761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. মাটি দূষণের কারণ সমুহ ব্যাখ্যা করতে পারবে</a:t>
            </a: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3962400"/>
            <a:ext cx="7924800" cy="2209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. মাটি দূষণ রোধে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সচেতন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9900" y="19050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১. মাটি দূষণ কী তা বলতে পারবে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5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1162" y="304800"/>
            <a:ext cx="47244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ছবিগুলি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129" y="1295399"/>
            <a:ext cx="3858871" cy="3043847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0500" y="4724400"/>
            <a:ext cx="87630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s-IN" sz="3600" b="1" dirty="0">
                <a:latin typeface="Nikosh" pitchFamily="2" charset="0"/>
                <a:cs typeface="Nikosh" pitchFamily="2" charset="0"/>
              </a:rPr>
              <a:t>মাটি দূষণ</a:t>
            </a:r>
            <a:r>
              <a:rPr lang="as-IN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as-IN" sz="3600" dirty="0" smtClean="0">
                <a:latin typeface="Nikosh" pitchFamily="2" charset="0"/>
                <a:cs typeface="Nikosh" pitchFamily="2" charset="0"/>
              </a:rPr>
              <a:t>বলতে </a:t>
            </a:r>
            <a:r>
              <a:rPr lang="as-IN" sz="3600" dirty="0">
                <a:latin typeface="Nikosh" pitchFamily="2" charset="0"/>
                <a:cs typeface="Nikosh" pitchFamily="2" charset="0"/>
              </a:rPr>
              <a:t>রাসায়নিক বর্জ্যের নিক্ষেপ কিংবা ভূ-গর্ভস্থ ফাটলের কারণে নিঃসৃত বিষাক্ত রাসায়নিক পদার্থের মিশ্রণের কারণে জমির উর্বরতা শক্তি নষ্ট হওয়াকে বুঝানো হয়ে থাকে। 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26022"/>
            <a:ext cx="3810000" cy="3013225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679700" y="4360492"/>
            <a:ext cx="4343400" cy="537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ছবিতে কী দেখতে পাচ্ছ?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971800" y="4339246"/>
            <a:ext cx="4114800" cy="537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ফলেকী ঘটছে?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17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838200"/>
            <a:ext cx="3581400" cy="1143000"/>
          </a:xfrm>
        </p:spPr>
        <p:txBody>
          <a:bodyPr>
            <a:normAutofit fontScale="90000"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একক কাজ: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24100" y="2057400"/>
            <a:ext cx="4495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মাটি দূষণ কাকে বলে?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5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24116" y="381000"/>
            <a:ext cx="47244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143000"/>
            <a:ext cx="3591016" cy="2590763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628900" y="3962401"/>
            <a:ext cx="25527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386058" y="4572001"/>
            <a:ext cx="4167142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ফেলা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819400" y="5181601"/>
            <a:ext cx="4191000" cy="342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ঘটছে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006600" y="5791200"/>
            <a:ext cx="5003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ব্যাহত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2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47244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381284" y="5592762"/>
            <a:ext cx="2943316" cy="404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লোকটি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058542" y="4876800"/>
            <a:ext cx="2943316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ফেলা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00400" y="5996780"/>
            <a:ext cx="3578316" cy="327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ঘটছে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24210"/>
            <a:ext cx="7315200" cy="35525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76610"/>
            <a:ext cx="7315200" cy="355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70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47244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895600" y="4953000"/>
            <a:ext cx="39624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86100" y="5668962"/>
            <a:ext cx="3581400" cy="4575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ফেলা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200400" y="6126558"/>
            <a:ext cx="2943316" cy="350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ঘটছে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19200"/>
            <a:ext cx="5756869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8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47244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436831" y="5137152"/>
            <a:ext cx="41148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40062" y="5029200"/>
            <a:ext cx="46482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কীটনাশক কোথায় দিচ্ছে?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198676" y="5151438"/>
            <a:ext cx="2943316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ঘটছে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71600"/>
            <a:ext cx="5788062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16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990600"/>
            <a:ext cx="4724400" cy="1143000"/>
          </a:xfrm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দলগত কাজ: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20193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কী কী কারণে মাটি দূষণ হচ্ছে –সেগুলো লিখ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4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33600" y="838200"/>
            <a:ext cx="5105400" cy="1143000"/>
          </a:xfrm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কাজ: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2860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কিভাবে মাটি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দূষণ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রো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ধে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জনগণকে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সচেতন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কারণগুলো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4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09800" y="914400"/>
            <a:ext cx="4038600" cy="1143000"/>
          </a:xfrm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উপদেশ:</a:t>
            </a:r>
            <a:endParaRPr lang="en-US" sz="8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22667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পাপকে ঘৃণা কর, পাপীকে নয়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4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9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95399" y="685800"/>
            <a:ext cx="6553200" cy="1524000"/>
          </a:xfrm>
        </p:spPr>
        <p:txBody>
          <a:bodyPr>
            <a:noAutofit/>
          </a:bodyPr>
          <a:lstStyle/>
          <a:p>
            <a:r>
              <a:rPr lang="en-US" sz="8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65" y="2209800"/>
            <a:ext cx="2447925" cy="1866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090" y="4381500"/>
            <a:ext cx="3162347" cy="2095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7" y="4076700"/>
            <a:ext cx="3124203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8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223</Words>
  <Application>Microsoft Office PowerPoint</Application>
  <PresentationFormat>On-screen Show (4:3)</PresentationFormat>
  <Paragraphs>47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Packager Shell Object</vt:lpstr>
      <vt:lpstr>PowerPoint Presentation</vt:lpstr>
      <vt:lpstr>পরিচিতি</vt:lpstr>
      <vt:lpstr>PowerPoint Presentation</vt:lpstr>
      <vt:lpstr>PowerPoint Presentation</vt:lpstr>
      <vt:lpstr>এই পাঠ শেষে শিক্ষার্থীরা-</vt:lpstr>
      <vt:lpstr>নিচের ছবিগুলি লক্ষ্য কর</vt:lpstr>
      <vt:lpstr>একক কাজ:</vt:lpstr>
      <vt:lpstr>নিচের ছবিটি লক্ষ্য কর</vt:lpstr>
      <vt:lpstr>নিচের ছবিটি লক্ষ্য কর</vt:lpstr>
      <vt:lpstr>নিচের ছবিটি লক্ষ্য কর</vt:lpstr>
      <vt:lpstr>নিচের ছবিটি লক্ষ্য কর</vt:lpstr>
      <vt:lpstr>দলগত কাজ:</vt:lpstr>
      <vt:lpstr>বাড়ির কাজ:</vt:lpstr>
      <vt:lpstr>উপদেশ:</vt:lpstr>
      <vt:lpstr>সবাইকে 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sharif</dc:creator>
  <cp:lastModifiedBy>Arafat</cp:lastModifiedBy>
  <cp:revision>58</cp:revision>
  <dcterms:created xsi:type="dcterms:W3CDTF">2006-08-16T00:00:00Z</dcterms:created>
  <dcterms:modified xsi:type="dcterms:W3CDTF">2019-10-27T14:56:38Z</dcterms:modified>
</cp:coreProperties>
</file>