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56" r:id="rId2"/>
    <p:sldId id="257" r:id="rId3"/>
    <p:sldId id="258" r:id="rId4"/>
    <p:sldId id="259" r:id="rId5"/>
    <p:sldId id="262" r:id="rId6"/>
    <p:sldId id="265" r:id="rId7"/>
    <p:sldId id="266" r:id="rId8"/>
    <p:sldId id="271" r:id="rId9"/>
    <p:sldId id="261" r:id="rId10"/>
    <p:sldId id="264" r:id="rId11"/>
    <p:sldId id="268" r:id="rId12"/>
    <p:sldId id="272" r:id="rId13"/>
    <p:sldId id="267" r:id="rId14"/>
    <p:sldId id="270" r:id="rId15"/>
    <p:sldId id="273" r:id="rId16"/>
    <p:sldId id="275" r:id="rId17"/>
    <p:sldId id="276" r:id="rId18"/>
    <p:sldId id="277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59AAF3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1657264-089C-4A5F-97DD-4D5A56CC2466}" type="datetimeFigureOut">
              <a:rPr lang="en-US" smtClean="0"/>
              <a:pPr/>
              <a:t>06-Sep-19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C69EB31-69CF-4D52-9FB8-879ED783820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659701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1F2417-7321-401E-9DDE-844B0937B387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9952243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06-Sep-19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06-Sep-19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06-Sep-19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06-Sep-19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06-Sep-19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06-Sep-19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06-Sep-19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06-Sep-19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06-Sep-19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06-Sep-19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06-Sep-19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06-Sep-19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31845"/>
            <a:ext cx="9144000" cy="65532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990600" y="1143000"/>
            <a:ext cx="7620000" cy="2862322"/>
          </a:xfrm>
          <a:prstGeom prst="rect">
            <a:avLst/>
          </a:prstGeom>
          <a:solidFill>
            <a:schemeClr val="bg2">
              <a:lumMod val="50000"/>
            </a:schemeClr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endParaRPr lang="en-US" sz="6000" dirty="0" smtClean="0">
              <a:solidFill>
                <a:srgbClr val="C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6000" dirty="0" err="1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আজকের</a:t>
            </a:r>
            <a:r>
              <a:rPr lang="en-US" sz="6000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dirty="0" err="1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ক্লাসে</a:t>
            </a:r>
            <a:r>
              <a:rPr lang="en-US" sz="6000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dirty="0" err="1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সবাইকে</a:t>
            </a:r>
            <a:r>
              <a:rPr lang="en-US" sz="6000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dirty="0" err="1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শুভেচ্ছা</a:t>
            </a:r>
            <a:endParaRPr lang="en-US" sz="6000" dirty="0">
              <a:solidFill>
                <a:srgbClr val="C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48273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Left-Right Arrow 1"/>
          <p:cNvSpPr/>
          <p:nvPr/>
        </p:nvSpPr>
        <p:spPr>
          <a:xfrm>
            <a:off x="2514600" y="228600"/>
            <a:ext cx="4381500" cy="1752600"/>
          </a:xfrm>
          <a:prstGeom prst="leftRightArrow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পরিচিতি</a:t>
            </a:r>
            <a:endParaRPr lang="en-US" sz="36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457200" y="3200400"/>
            <a:ext cx="3657600" cy="2971800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2400" u="sng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শিক্ষক পরিচিতি</a:t>
            </a:r>
            <a:endParaRPr lang="en-US" sz="2400" u="sng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4000" u="sng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জুয়েল</a:t>
            </a:r>
            <a:r>
              <a:rPr lang="en-US" sz="4000" u="sng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u="sng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আহমদ</a:t>
            </a:r>
            <a:endParaRPr lang="en-US" sz="2400" dirty="0" smtClean="0">
              <a:solidFill>
                <a:schemeClr val="tx1"/>
              </a:solidFill>
              <a:latin typeface="SutonnyMJ" pitchFamily="2" charset="0"/>
              <a:cs typeface="SutonnyMJ" pitchFamily="2" charset="0"/>
            </a:endParaRPr>
          </a:p>
          <a:p>
            <a:pPr algn="ctr"/>
            <a:r>
              <a:rPr lang="en-US" sz="2400" dirty="0" err="1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সহকারি</a:t>
            </a:r>
            <a:r>
              <a:rPr lang="en-US" sz="2400" dirty="0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শিক্ষক</a:t>
            </a:r>
            <a:endParaRPr lang="en-US" sz="2400" dirty="0" smtClean="0">
              <a:solidFill>
                <a:schemeClr val="tx1"/>
              </a:solidFill>
              <a:latin typeface="SutonnyMJ" pitchFamily="2" charset="0"/>
              <a:cs typeface="SutonnyMJ" pitchFamily="2" charset="0"/>
            </a:endParaRPr>
          </a:p>
          <a:p>
            <a:pPr algn="ctr"/>
            <a:r>
              <a:rPr lang="en-US" sz="2400" dirty="0" err="1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তালিমপুর</a:t>
            </a:r>
            <a:r>
              <a:rPr lang="en-US" sz="2400" dirty="0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বাহারপুর</a:t>
            </a:r>
            <a:r>
              <a:rPr lang="en-US" sz="2400" dirty="0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ইয়াকুবিয়া</a:t>
            </a:r>
            <a:r>
              <a:rPr lang="en-US" sz="2400" dirty="0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দাখিল</a:t>
            </a:r>
            <a:r>
              <a:rPr lang="en-US" sz="2400" dirty="0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মাদরাসা</a:t>
            </a:r>
            <a:endParaRPr lang="en-US" sz="2400" dirty="0" smtClean="0">
              <a:solidFill>
                <a:schemeClr val="tx1"/>
              </a:solidFill>
              <a:latin typeface="SutonnyMJ" pitchFamily="2" charset="0"/>
              <a:cs typeface="SutonnyMJ" pitchFamily="2" charset="0"/>
            </a:endParaRPr>
          </a:p>
          <a:p>
            <a:pPr algn="ctr"/>
            <a:r>
              <a:rPr lang="en-US" sz="2400" dirty="0" err="1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মোবা</a:t>
            </a:r>
            <a:r>
              <a:rPr lang="en-US" sz="2400" dirty="0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.</a:t>
            </a:r>
            <a:endParaRPr lang="bn-BD" sz="2400" dirty="0" smtClean="0">
              <a:solidFill>
                <a:schemeClr val="tx1"/>
              </a:solidFill>
              <a:latin typeface="SutonnyMJ" pitchFamily="2" charset="0"/>
              <a:cs typeface="NikoshBAN" pitchFamily="2" charset="0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5105400" y="3276600"/>
            <a:ext cx="3581400" cy="297180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2800" u="sng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পাঠ পরিচিতি</a:t>
            </a:r>
          </a:p>
          <a:p>
            <a:pPr algn="ctr"/>
            <a:r>
              <a:rPr lang="bn-BD" sz="2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শ্রেণিঃ </a:t>
            </a:r>
            <a:r>
              <a:rPr lang="bn-IN" sz="2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নবম  ও দশম</a:t>
            </a:r>
            <a:endParaRPr lang="bn-BD" sz="24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BD" sz="2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বিষয়ঃ তথ্য ও যোগাযোগ প্রযুক্তি</a:t>
            </a:r>
          </a:p>
          <a:p>
            <a:pPr algn="ctr"/>
            <a:r>
              <a:rPr lang="bn-BD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অধ্যায়ঃ </a:t>
            </a:r>
            <a:r>
              <a:rPr lang="bn-IN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৪র্থ</a:t>
            </a:r>
            <a:endParaRPr lang="bn-BD" sz="28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64804" t="10638" r="8056" b="8670"/>
          <a:stretch/>
        </p:blipFill>
        <p:spPr>
          <a:xfrm>
            <a:off x="4381500" y="3129897"/>
            <a:ext cx="419100" cy="2966103"/>
          </a:xfrm>
          <a:prstGeom prst="rect">
            <a:avLst/>
          </a:prstGeom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6983" t="9552" r="18919" b="12451"/>
          <a:stretch/>
        </p:blipFill>
        <p:spPr>
          <a:xfrm>
            <a:off x="7086601" y="533400"/>
            <a:ext cx="1600200" cy="1905000"/>
          </a:xfrm>
          <a:prstGeom prst="rect">
            <a:avLst/>
          </a:prstGeom>
        </p:spPr>
      </p:pic>
      <p:pic>
        <p:nvPicPr>
          <p:cNvPr id="1026" name="Picture 2" descr="C:\Users\DeLL\Desktop\NU 120-150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0" y="152400"/>
            <a:ext cx="2438400" cy="230786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39580731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658" t="3314" r="2530" b="3131"/>
          <a:stretch/>
        </p:blipFill>
        <p:spPr>
          <a:xfrm>
            <a:off x="4876800" y="1295400"/>
            <a:ext cx="3740729" cy="3538839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81000" y="1371600"/>
            <a:ext cx="3893977" cy="3352801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0"/>
            <a:ext cx="8915400" cy="1371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6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নিচের ছবিগুলো লক্ষ্য কর</a:t>
            </a:r>
            <a:endParaRPr lang="en-US" sz="6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95299" y="5638800"/>
            <a:ext cx="4118263" cy="81049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ছবিতে  কি করছে?</a:t>
            </a:r>
            <a:endParaRPr lang="en-US" sz="40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304801" y="5029200"/>
            <a:ext cx="4308762" cy="142009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কলম দিয়ে লিখতেছে</a:t>
            </a:r>
            <a:endParaRPr lang="en-US" sz="36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4847358" y="5638800"/>
            <a:ext cx="3969327" cy="81049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ছবিতে  কি করছে?</a:t>
            </a:r>
            <a:endParaRPr lang="en-US" sz="40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4876800" y="5181600"/>
            <a:ext cx="4038600" cy="126769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কি-বোর্ড দিয়ে লিখতেছে</a:t>
            </a:r>
            <a:endParaRPr lang="en-US" sz="36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 tmFilter="0,0; .5, 1; 1, 1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 tmFilter="0,0; .5, 1; 1, 1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6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 tmFilter="0,0; .5, 1; 1, 1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 tmFilter="0,0; .5, 1; 1, 1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 animBg="1"/>
      <p:bldP spid="11" grpId="0" animBg="1"/>
      <p:bldP spid="14" grpId="0" animBg="1"/>
      <p:bldP spid="1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465-h_main-w.png"/>
          <p:cNvPicPr>
            <a:picLocks noChangeAspect="1"/>
          </p:cNvPicPr>
          <p:nvPr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sp>
        <p:nvSpPr>
          <p:cNvPr id="2" name="Rectangle 1"/>
          <p:cNvSpPr/>
          <p:nvPr/>
        </p:nvSpPr>
        <p:spPr>
          <a:xfrm>
            <a:off x="0" y="2438400"/>
            <a:ext cx="9144000" cy="1524000"/>
          </a:xfrm>
          <a:prstGeom prst="rect">
            <a:avLst/>
          </a:prstGeom>
          <a:noFill/>
          <a:ln>
            <a:noFill/>
          </a:ln>
          <a:effectLst>
            <a:glow rad="635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9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ওয়ার্ড প্রসেসর চালুকরণ</a:t>
            </a:r>
            <a:endParaRPr lang="en-US" sz="96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5678899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601200" cy="70866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/>
          <p:cNvSpPr/>
          <p:nvPr/>
        </p:nvSpPr>
        <p:spPr>
          <a:xfrm>
            <a:off x="1295400" y="609600"/>
            <a:ext cx="5943600" cy="685800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এই পাঠ শেষে শিক্ষার্থীরা  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85800" y="1676400"/>
            <a:ext cx="7696200" cy="646331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১। ওয়ার্ড প্রসেসর কি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তা বলতেপারবে।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0" y="3888120"/>
            <a:ext cx="9144000" cy="646331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৩। ওয়ার্ড প্রসেসরের গুরুত্ব ব্যাখ্যা করতেপারবে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3600" dirty="0"/>
          </a:p>
        </p:txBody>
      </p:sp>
      <p:sp>
        <p:nvSpPr>
          <p:cNvPr id="6" name="Rectangle 5"/>
          <p:cNvSpPr/>
          <p:nvPr/>
        </p:nvSpPr>
        <p:spPr>
          <a:xfrm>
            <a:off x="228600" y="2667000"/>
            <a:ext cx="8534400" cy="954107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২। ওয়ার্ড প্রসেসর কিভাবে চালু করা যায় তা </a:t>
            </a:r>
            <a:endParaRPr lang="en-US" sz="2800" dirty="0" smtClean="0">
              <a:latin typeface="NikoshBAN" pitchFamily="2" charset="0"/>
              <a:cs typeface="NikoshBAN" pitchFamily="2" charset="0"/>
            </a:endParaRPr>
          </a:p>
          <a:p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  </a:t>
            </a:r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বর্ণনা করতে পারবে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bn-BD" sz="2800" dirty="0" smtClean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1" animBg="1"/>
      <p:bldP spid="10" grpId="0" animBg="1"/>
      <p:bldP spid="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/>
          <p:cNvSpPr/>
          <p:nvPr/>
        </p:nvSpPr>
        <p:spPr>
          <a:xfrm>
            <a:off x="609600" y="4267200"/>
            <a:ext cx="7620000" cy="21336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কতগুলি </a:t>
            </a:r>
            <a:r>
              <a:rPr lang="en-US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Letter </a:t>
            </a:r>
            <a:r>
              <a:rPr lang="bn-BD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কে একত্রে সাজিয়ে অর্থপূর্ন ওয়ার্ড তৈরি করাই ওয়ার্ড প্রসেসিং।</a:t>
            </a:r>
            <a:endParaRPr lang="en-US" sz="40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343400" y="1828800"/>
            <a:ext cx="3124200" cy="6858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P, E, N</a:t>
            </a:r>
            <a:endParaRPr lang="en-US" sz="28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343400" y="3124200"/>
            <a:ext cx="3200400" cy="6858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PEN</a:t>
            </a:r>
            <a:endParaRPr lang="en-US" sz="28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362200" y="304800"/>
            <a:ext cx="3962400" cy="685800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ওয়ার্ড প্রসেসিং </a:t>
            </a:r>
            <a:endParaRPr lang="en-US" sz="44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Right Arrow 7"/>
          <p:cNvSpPr/>
          <p:nvPr/>
        </p:nvSpPr>
        <p:spPr>
          <a:xfrm>
            <a:off x="1524000" y="1676400"/>
            <a:ext cx="2743200" cy="990600"/>
          </a:xfrm>
          <a:prstGeom prst="rightArrow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Letter</a:t>
            </a:r>
            <a:endParaRPr lang="en-US" sz="32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Right Arrow 9"/>
          <p:cNvSpPr/>
          <p:nvPr/>
        </p:nvSpPr>
        <p:spPr>
          <a:xfrm>
            <a:off x="1524000" y="2971800"/>
            <a:ext cx="2743200" cy="990600"/>
          </a:xfrm>
          <a:prstGeom prst="rightArrow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word</a:t>
            </a:r>
            <a:endParaRPr lang="en-US" sz="32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6" grpId="0" animBg="1"/>
      <p:bldP spid="7" grpId="0" animBg="1"/>
      <p:bldP spid="8" grpId="0" animBg="1"/>
      <p:bldP spid="1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 descr="hand-writing-on-a-pad-e129072826632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04800" y="468376"/>
            <a:ext cx="3810000" cy="3186175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pic>
        <p:nvPicPr>
          <p:cNvPr id="3" name="Picture 2" descr="woman_using_keyboard_original_1055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04800" y="3733800"/>
            <a:ext cx="3810000" cy="2940424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pic>
        <p:nvPicPr>
          <p:cNvPr id="4" name="Picture 3" descr="A-hand-writing-with-a-pen-006111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800600" y="381000"/>
            <a:ext cx="3962400" cy="236220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chemeClr val="tx2"/>
            </a:solidFill>
          </a:ln>
        </p:spPr>
      </p:pic>
      <p:sp>
        <p:nvSpPr>
          <p:cNvPr id="5" name="Right Arrow 4"/>
          <p:cNvSpPr/>
          <p:nvPr/>
        </p:nvSpPr>
        <p:spPr>
          <a:xfrm>
            <a:off x="4191000" y="1981200"/>
            <a:ext cx="609600" cy="381000"/>
          </a:xfrm>
          <a:prstGeom prst="right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4648200" y="6096000"/>
            <a:ext cx="4495800" cy="5334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2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কম্পিউটারে কী-বোর্ড দিয়ে লিখা</a:t>
            </a:r>
            <a:endParaRPr lang="en-US" sz="24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800600" y="2971800"/>
            <a:ext cx="3962400" cy="609600"/>
          </a:xfrm>
          <a:prstGeom prst="rect">
            <a:avLst/>
          </a:prstGeom>
          <a:solidFill>
            <a:schemeClr val="accent3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খাতায় কলম দিয়ে লিখা</a:t>
            </a:r>
            <a:endParaRPr lang="en-US" sz="28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4800600" y="3733800"/>
            <a:ext cx="3962400" cy="22098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BD" sz="2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বরাবর,</a:t>
            </a:r>
          </a:p>
          <a:p>
            <a:r>
              <a:rPr lang="bn-BD" sz="2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	</a:t>
            </a:r>
            <a:r>
              <a:rPr lang="bn-BD" sz="2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অধ্যক্ষ,</a:t>
            </a:r>
          </a:p>
          <a:p>
            <a:r>
              <a:rPr lang="bn-BD" sz="2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	</a:t>
            </a:r>
            <a:r>
              <a:rPr lang="bn-IN" sz="2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হাটিপাড়া উচ্চ বিদ্যালয়,</a:t>
            </a:r>
          </a:p>
          <a:p>
            <a:r>
              <a:rPr lang="bn-IN" sz="2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IN" sz="2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             সদর,মানিকগঞ্জ।</a:t>
            </a:r>
            <a:endParaRPr lang="bn-BD" sz="20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bn-BD" sz="2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জনাব, </a:t>
            </a:r>
          </a:p>
          <a:p>
            <a:r>
              <a:rPr lang="bn-BD" sz="2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বিনীত নিবেদন এই যে, আমি ......... .........</a:t>
            </a:r>
          </a:p>
          <a:p>
            <a:pPr algn="ctr"/>
            <a:endParaRPr lang="en-US" sz="20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Right Arrow 8"/>
          <p:cNvSpPr/>
          <p:nvPr/>
        </p:nvSpPr>
        <p:spPr>
          <a:xfrm>
            <a:off x="4191000" y="4876800"/>
            <a:ext cx="609600" cy="381000"/>
          </a:xfrm>
          <a:prstGeom prst="right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ounded Rectangle 2"/>
          <p:cNvSpPr/>
          <p:nvPr/>
        </p:nvSpPr>
        <p:spPr>
          <a:xfrm>
            <a:off x="1676400" y="2057400"/>
            <a:ext cx="6172200" cy="167640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5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ওয়ার্ড প্রসেসিং কি?</a:t>
            </a:r>
            <a:endParaRPr lang="en-US" sz="54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/>
          <p:cNvSpPr/>
          <p:nvPr/>
        </p:nvSpPr>
        <p:spPr>
          <a:xfrm>
            <a:off x="1752600" y="0"/>
            <a:ext cx="5943600" cy="9906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কম্পিউটারে ল</a:t>
            </a:r>
            <a:r>
              <a:rPr lang="en-US" sz="4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ে</a:t>
            </a:r>
            <a:r>
              <a:rPr lang="bn-BD" sz="4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খাল</a:t>
            </a:r>
            <a:r>
              <a:rPr lang="en-US" sz="4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ে</a:t>
            </a:r>
            <a:r>
              <a:rPr lang="bn-BD" sz="4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খি</a:t>
            </a:r>
            <a:r>
              <a:rPr lang="en-US" sz="4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4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                                                                                        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 descr="Capture.PNG"/>
          <p:cNvPicPr>
            <a:picLocks noChangeAspect="1"/>
          </p:cNvPicPr>
          <p:nvPr/>
        </p:nvPicPr>
        <p:blipFill>
          <a:blip r:embed="rId2" cstate="print"/>
          <a:srcRect l="49" t="67939" r="70962"/>
          <a:stretch>
            <a:fillRect/>
          </a:stretch>
        </p:blipFill>
        <p:spPr>
          <a:xfrm>
            <a:off x="381000" y="1143000"/>
            <a:ext cx="4152900" cy="3607158"/>
          </a:xfrm>
          <a:prstGeom prst="rect">
            <a:avLst/>
          </a:prstGeom>
        </p:spPr>
      </p:pic>
      <p:sp>
        <p:nvSpPr>
          <p:cNvPr id="5" name="Down Arrow 4"/>
          <p:cNvSpPr/>
          <p:nvPr/>
        </p:nvSpPr>
        <p:spPr>
          <a:xfrm rot="14529151">
            <a:off x="1247716" y="3347068"/>
            <a:ext cx="649572" cy="1324606"/>
          </a:xfrm>
          <a:prstGeom prst="downArrow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1524000" y="3200400"/>
            <a:ext cx="3048000" cy="838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Start </a:t>
            </a:r>
            <a:r>
              <a:rPr lang="bn-BD" sz="3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বাটন</a:t>
            </a:r>
            <a:endParaRPr lang="en-US" sz="32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57200" y="5029200"/>
            <a:ext cx="4114800" cy="12954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কম্পিউটার চালু করে অফিস সফটওয়্যার যেতে </a:t>
            </a:r>
            <a:r>
              <a:rPr lang="en-US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Start</a:t>
            </a:r>
            <a:r>
              <a:rPr lang="bn-BD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বাটনে ক্লিক</a:t>
            </a:r>
            <a:r>
              <a:rPr lang="en-US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8" name="Picture 7" descr="Untitled1.png"/>
          <p:cNvPicPr>
            <a:picLocks noChangeAspect="1"/>
          </p:cNvPicPr>
          <p:nvPr/>
        </p:nvPicPr>
        <p:blipFill>
          <a:blip r:embed="rId3" cstate="print"/>
          <a:srcRect t="45919" r="14894"/>
          <a:stretch>
            <a:fillRect/>
          </a:stretch>
        </p:blipFill>
        <p:spPr>
          <a:xfrm>
            <a:off x="4724400" y="1143000"/>
            <a:ext cx="4114800" cy="3607158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sp>
        <p:nvSpPr>
          <p:cNvPr id="9" name="Right Arrow 8"/>
          <p:cNvSpPr/>
          <p:nvPr/>
        </p:nvSpPr>
        <p:spPr>
          <a:xfrm rot="13030746">
            <a:off x="5774353" y="3405462"/>
            <a:ext cx="555370" cy="383223"/>
          </a:xfrm>
          <a:prstGeom prst="rightArrow">
            <a:avLst/>
          </a:prstGeom>
          <a:solidFill>
            <a:srgbClr val="00B050"/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4867141" y="5029200"/>
            <a:ext cx="3962400" cy="12954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All Programs </a:t>
            </a:r>
            <a:r>
              <a:rPr lang="bn-BD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এ ক্লিক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  <p:bldP spid="6" grpId="0"/>
      <p:bldP spid="7" grpId="0" animBg="1"/>
      <p:bldP spid="9" grpId="0" animBg="1"/>
      <p:bldP spid="10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04800" y="5334000"/>
            <a:ext cx="4408868" cy="11430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All Programs </a:t>
            </a:r>
            <a:r>
              <a:rPr lang="bn-BD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থেকে </a:t>
            </a:r>
            <a:r>
              <a:rPr lang="en-US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Microsoft Office</a:t>
            </a:r>
            <a:r>
              <a:rPr lang="bn-BD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এ ক্লিক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65987" r="30719"/>
          <a:stretch/>
        </p:blipFill>
        <p:spPr>
          <a:xfrm>
            <a:off x="304800" y="421783"/>
            <a:ext cx="4408868" cy="4648199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53365" r="12243"/>
          <a:stretch/>
        </p:blipFill>
        <p:spPr>
          <a:xfrm>
            <a:off x="4876800" y="421783"/>
            <a:ext cx="3962400" cy="4648199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sp>
        <p:nvSpPr>
          <p:cNvPr id="9" name="Rectangle 8"/>
          <p:cNvSpPr/>
          <p:nvPr/>
        </p:nvSpPr>
        <p:spPr>
          <a:xfrm>
            <a:off x="4876800" y="5334000"/>
            <a:ext cx="4114800" cy="114300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1905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Microsoft Office</a:t>
            </a:r>
            <a:r>
              <a:rPr lang="bn-BD" sz="2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থেকে </a:t>
            </a:r>
            <a:r>
              <a:rPr lang="en-US" sz="2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Microsoft Office Word </a:t>
            </a:r>
            <a:r>
              <a:rPr lang="bn-BD" sz="2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এ ক্লিক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Untitled0999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62000" y="304800"/>
            <a:ext cx="7315200" cy="5257800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sp>
        <p:nvSpPr>
          <p:cNvPr id="3" name="Rectangle 2"/>
          <p:cNvSpPr/>
          <p:nvPr/>
        </p:nvSpPr>
        <p:spPr>
          <a:xfrm>
            <a:off x="762000" y="5791200"/>
            <a:ext cx="7543800" cy="76200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লেখালেখির</a:t>
            </a:r>
            <a:r>
              <a:rPr lang="en-US" sz="4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জন্য</a:t>
            </a:r>
            <a:r>
              <a:rPr lang="en-US" sz="4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একটি</a:t>
            </a:r>
            <a:r>
              <a:rPr lang="en-US" sz="4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Page</a:t>
            </a:r>
            <a:endParaRPr lang="en-US" sz="48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Down Arrow Callout 1"/>
          <p:cNvSpPr/>
          <p:nvPr/>
        </p:nvSpPr>
        <p:spPr>
          <a:xfrm>
            <a:off x="1295400" y="609600"/>
            <a:ext cx="6781800" cy="2057400"/>
          </a:xfrm>
          <a:prstGeom prst="downArrowCallou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7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জোড়ায় কাজ</a:t>
            </a:r>
            <a:endParaRPr lang="en-US" sz="72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1219200" y="3276600"/>
            <a:ext cx="6553200" cy="2667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5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ওয়ার্ড প্রসেসিং পেজটি চালুকরণ</a:t>
            </a:r>
            <a:r>
              <a:rPr lang="en-US" sz="5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5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পদ্ধতি বর্ণনা কর। </a:t>
            </a:r>
            <a:endParaRPr lang="en-US" sz="54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9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Uthrail Madrasah\Desktop\Class nine\image\Untitled7.png"/>
          <p:cNvPicPr>
            <a:picLocks noChangeAspect="1" noChangeArrowheads="1"/>
          </p:cNvPicPr>
          <p:nvPr/>
        </p:nvPicPr>
        <p:blipFill>
          <a:blip r:embed="rId2" cstate="print"/>
          <a:srcRect r="32967" b="30149"/>
          <a:stretch>
            <a:fillRect/>
          </a:stretch>
        </p:blipFill>
        <p:spPr bwMode="auto">
          <a:xfrm>
            <a:off x="381000" y="1219200"/>
            <a:ext cx="3962400" cy="3962400"/>
          </a:xfrm>
          <a:prstGeom prst="rect">
            <a:avLst/>
          </a:prstGeom>
          <a:noFill/>
          <a:ln w="57150">
            <a:solidFill>
              <a:schemeClr val="tx1"/>
            </a:solidFill>
          </a:ln>
        </p:spPr>
      </p:pic>
      <p:sp>
        <p:nvSpPr>
          <p:cNvPr id="3" name="Right Arrow 2"/>
          <p:cNvSpPr/>
          <p:nvPr/>
        </p:nvSpPr>
        <p:spPr>
          <a:xfrm rot="14486159">
            <a:off x="2977018" y="2386609"/>
            <a:ext cx="633259" cy="388151"/>
          </a:xfrm>
          <a:prstGeom prst="rightArrow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Untitled8.png"/>
          <p:cNvPicPr>
            <a:picLocks noChangeAspect="1"/>
          </p:cNvPicPr>
          <p:nvPr/>
        </p:nvPicPr>
        <p:blipFill>
          <a:blip r:embed="rId3" cstate="print"/>
          <a:srcRect b="16666"/>
          <a:stretch>
            <a:fillRect/>
          </a:stretch>
        </p:blipFill>
        <p:spPr>
          <a:xfrm>
            <a:off x="4800600" y="1295400"/>
            <a:ext cx="4114800" cy="3962400"/>
          </a:xfrm>
          <a:prstGeom prst="rect">
            <a:avLst/>
          </a:prstGeom>
          <a:ln w="57150">
            <a:solidFill>
              <a:schemeClr val="tx1"/>
            </a:solidFill>
          </a:ln>
        </p:spPr>
      </p:pic>
      <p:sp>
        <p:nvSpPr>
          <p:cNvPr id="5" name="Right Arrow 4"/>
          <p:cNvSpPr/>
          <p:nvPr/>
        </p:nvSpPr>
        <p:spPr>
          <a:xfrm rot="14486159">
            <a:off x="7242059" y="2303032"/>
            <a:ext cx="602768" cy="365118"/>
          </a:xfrm>
          <a:prstGeom prst="rightArrow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4724400" y="5638800"/>
            <a:ext cx="4114800" cy="99060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19050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লিখার সাইজ নির্ধারন করা</a:t>
            </a:r>
            <a:endParaRPr lang="en-US" sz="32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838200" y="152400"/>
            <a:ext cx="7620000" cy="7620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19050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ফন্ট</a:t>
            </a:r>
            <a:r>
              <a:rPr lang="en-US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40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ফন্টের</a:t>
            </a:r>
            <a:r>
              <a:rPr lang="en-US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সাইজ</a:t>
            </a:r>
            <a:r>
              <a:rPr lang="en-US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নির্বাচন</a:t>
            </a:r>
            <a:endParaRPr lang="en-US" sz="40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304800" y="5562600"/>
            <a:ext cx="4114800" cy="9906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19050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ইংরেজি</a:t>
            </a:r>
            <a:r>
              <a:rPr lang="en-US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লেখার</a:t>
            </a:r>
            <a:r>
              <a:rPr lang="en-US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জন্য</a:t>
            </a:r>
            <a:r>
              <a:rPr lang="en-US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Times New Roman Font </a:t>
            </a:r>
            <a:endParaRPr lang="en-US" sz="32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048458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3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9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6" grpId="0" animBg="1"/>
      <p:bldP spid="7" grpId="0" animBg="1"/>
      <p:bldP spid="8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 descr="Untitled9.png"/>
          <p:cNvPicPr>
            <a:picLocks noChangeAspect="1"/>
          </p:cNvPicPr>
          <p:nvPr/>
        </p:nvPicPr>
        <p:blipFill>
          <a:blip r:embed="rId3" cstate="print"/>
          <a:srcRect r="56513" b="54248"/>
          <a:stretch>
            <a:fillRect/>
          </a:stretch>
        </p:blipFill>
        <p:spPr>
          <a:xfrm>
            <a:off x="1066800" y="609600"/>
            <a:ext cx="7010400" cy="5105400"/>
          </a:xfrm>
          <a:prstGeom prst="rect">
            <a:avLst/>
          </a:prstGeom>
          <a:ln w="57150">
            <a:solidFill>
              <a:schemeClr val="tx1"/>
            </a:solidFill>
          </a:ln>
        </p:spPr>
      </p:pic>
      <p:sp>
        <p:nvSpPr>
          <p:cNvPr id="3" name="Rectangle 2"/>
          <p:cNvSpPr/>
          <p:nvPr/>
        </p:nvSpPr>
        <p:spPr>
          <a:xfrm>
            <a:off x="1981200" y="5867400"/>
            <a:ext cx="4800600" cy="685800"/>
          </a:xfrm>
          <a:prstGeom prst="rect">
            <a:avLst/>
          </a:prstGeom>
          <a:blipFill>
            <a:blip r:embed="rId4" cstate="print"/>
            <a:tile tx="0" ty="0" sx="100000" sy="100000" flip="none" algn="tl"/>
          </a:blip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ফাঁকা </a:t>
            </a:r>
            <a:r>
              <a:rPr lang="en-US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Page </a:t>
            </a:r>
            <a:r>
              <a:rPr lang="bn-IN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এ ল</a:t>
            </a:r>
            <a:r>
              <a:rPr lang="bn-BD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ে</a:t>
            </a:r>
            <a:r>
              <a:rPr lang="bn-IN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খাল</a:t>
            </a:r>
            <a:r>
              <a:rPr lang="bn-BD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ে</a:t>
            </a:r>
            <a:r>
              <a:rPr lang="bn-IN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খি</a:t>
            </a:r>
            <a:endParaRPr lang="en-US" sz="36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own Arrow Callout 3"/>
          <p:cNvSpPr/>
          <p:nvPr/>
        </p:nvSpPr>
        <p:spPr>
          <a:xfrm>
            <a:off x="1981200" y="533400"/>
            <a:ext cx="4495800" cy="2057400"/>
          </a:xfrm>
          <a:prstGeom prst="downArrowCallou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7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দলীয় কাজ</a:t>
            </a:r>
            <a:endParaRPr lang="en-US" sz="72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457200" y="3276600"/>
            <a:ext cx="8153400" cy="2971800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IN" sz="5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এখন কম্পিউটারে ওয়ার্ড প্রসেসরে দলে দলে তোমাদের </a:t>
            </a:r>
            <a:r>
              <a:rPr lang="bn-BD" sz="5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নাম লিখবে। </a:t>
            </a:r>
            <a:endParaRPr lang="en-US" sz="54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Left-Right Arrow 2"/>
          <p:cNvSpPr/>
          <p:nvPr/>
        </p:nvSpPr>
        <p:spPr>
          <a:xfrm>
            <a:off x="2209800" y="381000"/>
            <a:ext cx="4495800" cy="1752600"/>
          </a:xfrm>
          <a:prstGeom prst="leftRightArrow">
            <a:avLst/>
          </a:prstGeom>
          <a:blipFill>
            <a:blip r:embed="rId2" cstate="print"/>
            <a:tile tx="0" ty="0" sx="100000" sy="100000" flip="none" algn="tl"/>
          </a:blipFill>
          <a:effectLst>
            <a:glow rad="1016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5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মূল্যায়ন</a:t>
            </a:r>
            <a:endParaRPr lang="en-US" sz="54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600200" y="3048000"/>
            <a:ext cx="5867400" cy="685800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81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১। ওয়ার্ড প্রসেসর কি?</a:t>
            </a:r>
            <a:endParaRPr lang="en-US" sz="40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600200" y="5410200"/>
            <a:ext cx="5867400" cy="6858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6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3</a:t>
            </a:r>
            <a:r>
              <a:rPr lang="bn-BD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। </a:t>
            </a:r>
            <a:r>
              <a:rPr lang="en-US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Ms Word </a:t>
            </a:r>
            <a:r>
              <a:rPr lang="bn-BD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কি</a:t>
            </a:r>
            <a:r>
              <a:rPr lang="en-US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?</a:t>
            </a:r>
            <a:r>
              <a:rPr lang="bn-BD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36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endParaRPr lang="en-US" sz="36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600200" y="4267200"/>
            <a:ext cx="5867400" cy="68580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6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2</a:t>
            </a:r>
            <a:r>
              <a:rPr lang="bn-BD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। মাইক্রোসফট অফিস কি?</a:t>
            </a:r>
            <a:endParaRPr lang="en-US" sz="36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endParaRPr lang="en-US" sz="36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9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9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9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7" grpId="0" animBg="1"/>
      <p:bldP spid="8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1066800" y="381000"/>
            <a:ext cx="6858000" cy="990600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6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বাড়ীর কাজ</a:t>
            </a:r>
            <a:endParaRPr lang="en-US" sz="66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533400" y="3048000"/>
            <a:ext cx="7924800" cy="1905000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তোমাদের ব্যক্তিগত জীবনে ওয়ার্ড প্রসেসিং</a:t>
            </a:r>
            <a:r>
              <a:rPr lang="bn-IN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এ</a:t>
            </a:r>
            <a:r>
              <a:rPr lang="bn-IN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র</a:t>
            </a:r>
            <a:r>
              <a:rPr lang="bn-BD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IN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গুরুত্ব লিখে আনবে।</a:t>
            </a:r>
            <a:endParaRPr lang="en-US" sz="40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/>
          <p:cNvSpPr/>
          <p:nvPr/>
        </p:nvSpPr>
        <p:spPr>
          <a:xfrm>
            <a:off x="1295400" y="1219200"/>
            <a:ext cx="6934200" cy="3886200"/>
          </a:xfrm>
          <a:prstGeom prst="round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>
            <a:prstTxWarp prst="textTriangle">
              <a:avLst/>
            </a:prstTxWarp>
          </a:bodyPr>
          <a:lstStyle/>
          <a:p>
            <a:pPr algn="ctr"/>
            <a:r>
              <a:rPr lang="bn-IN" sz="8000" b="1" i="1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ধন্যবাদ</a:t>
            </a:r>
            <a:endParaRPr lang="en-US" sz="8000" b="1" i="1" dirty="0">
              <a:ln w="1905"/>
              <a:solidFill>
                <a:srgbClr val="C0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" presetClass="entr" presetSubtype="16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" grpId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857</TotalTime>
  <Words>244</Words>
  <Application>Microsoft Office PowerPoint</Application>
  <PresentationFormat>On-screen Show (4:3)</PresentationFormat>
  <Paragraphs>63</Paragraphs>
  <Slides>18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Hosne Ara</dc:creator>
  <cp:lastModifiedBy>DeLL</cp:lastModifiedBy>
  <cp:revision>131</cp:revision>
  <dcterms:created xsi:type="dcterms:W3CDTF">2006-08-16T00:00:00Z</dcterms:created>
  <dcterms:modified xsi:type="dcterms:W3CDTF">2019-09-06T05:50:09Z</dcterms:modified>
</cp:coreProperties>
</file>