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89" r:id="rId7"/>
    <p:sldId id="291" r:id="rId8"/>
    <p:sldId id="295" r:id="rId9"/>
    <p:sldId id="288" r:id="rId10"/>
    <p:sldId id="282" r:id="rId11"/>
    <p:sldId id="283" r:id="rId12"/>
    <p:sldId id="285" r:id="rId13"/>
    <p:sldId id="266" r:id="rId14"/>
    <p:sldId id="297" r:id="rId15"/>
    <p:sldId id="293" r:id="rId16"/>
    <p:sldId id="281" r:id="rId17"/>
    <p:sldId id="286" r:id="rId18"/>
    <p:sldId id="296" r:id="rId19"/>
    <p:sldId id="273" r:id="rId20"/>
    <p:sldId id="274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A6CA-93EE-44AF-954E-C547908E103C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81F-FA64-4523-98BC-D990B84D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7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A6CA-93EE-44AF-954E-C547908E103C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81F-FA64-4523-98BC-D990B84D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61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A6CA-93EE-44AF-954E-C547908E103C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81F-FA64-4523-98BC-D990B84D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8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A6CA-93EE-44AF-954E-C547908E103C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81F-FA64-4523-98BC-D990B84D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5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A6CA-93EE-44AF-954E-C547908E103C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81F-FA64-4523-98BC-D990B84D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2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A6CA-93EE-44AF-954E-C547908E103C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81F-FA64-4523-98BC-D990B84D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0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A6CA-93EE-44AF-954E-C547908E103C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81F-FA64-4523-98BC-D990B84D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22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A6CA-93EE-44AF-954E-C547908E103C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81F-FA64-4523-98BC-D990B84D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4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A6CA-93EE-44AF-954E-C547908E103C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81F-FA64-4523-98BC-D990B84D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0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A6CA-93EE-44AF-954E-C547908E103C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81F-FA64-4523-98BC-D990B84D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0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A6CA-93EE-44AF-954E-C547908E103C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81F-FA64-4523-98BC-D990B84D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6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DA6CA-93EE-44AF-954E-C547908E103C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D981F-FA64-4523-98BC-D990B84D7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1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s://www.youtube.com/watch?v=4yg_307YF68&amp;feature=youtu.b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81000"/>
            <a:ext cx="6248400" cy="923330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878636"/>
            <a:ext cx="5917096" cy="397352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36414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0999"/>
            <a:ext cx="632460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457200" y="48768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 হাড়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ভাঙ্গার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লক্ষণ গুলো কি কি?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0200"/>
            <a:ext cx="2746851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1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1524000" y="609600"/>
            <a:ext cx="5562600" cy="64633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 হাড়ভাঙ্গার  লক্ষণ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6764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হাড়ভেঙ্গে টিস্যু ও চামড়া ভেদ করে বেরিয়ে আসা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প্রচুর রক্তপাত হওয়া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যন্ত্রনাময় ক্ষত সৃষ্টি হওয়া </a:t>
            </a:r>
          </a:p>
        </p:txBody>
      </p:sp>
    </p:spTree>
    <p:extLst>
      <p:ext uri="{BB962C8B-B14F-4D97-AF65-F5344CB8AC3E}">
        <p14:creationId xmlns:p14="http://schemas.microsoft.com/office/powerpoint/2010/main" val="245415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82" t="14441" r="64697" b="19180"/>
          <a:stretch/>
        </p:blipFill>
        <p:spPr>
          <a:xfrm>
            <a:off x="1025769" y="1302640"/>
            <a:ext cx="2133601" cy="4267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0" t="13255" r="35303" b="19181"/>
          <a:stretch/>
        </p:blipFill>
        <p:spPr>
          <a:xfrm>
            <a:off x="6746631" y="1111554"/>
            <a:ext cx="1828801" cy="434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46" t="13256" r="7745" b="17995"/>
          <a:stretch/>
        </p:blipFill>
        <p:spPr>
          <a:xfrm>
            <a:off x="4114800" y="1187754"/>
            <a:ext cx="1676401" cy="4419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585" y="2286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ভাঙ্গার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মধ্যে তুলনা করতে পারবে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41484" y="5795931"/>
            <a:ext cx="2895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হাড়ভাঙ্গা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199" y="5795931"/>
            <a:ext cx="2895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হাড়ভাঙ্গা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3230" y="5795931"/>
            <a:ext cx="2895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হাড়ভাঙ্গা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14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15340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97" y="4419600"/>
            <a:ext cx="914400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হাড়ভাঙ্গার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752600"/>
            <a:ext cx="2281900" cy="152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70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24" y="1295400"/>
            <a:ext cx="7004337" cy="394975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" name="Rectangle 2"/>
          <p:cNvSpPr/>
          <p:nvPr/>
        </p:nvSpPr>
        <p:spPr>
          <a:xfrm>
            <a:off x="17585" y="2286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5943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 ব্যান্ডেজ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93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85" y="2286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990600"/>
            <a:ext cx="5257800" cy="44605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152400" y="58674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অস্ত্রোপচার এবং পরবর্তীতে সেলাই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7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00200" y="177225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076981"/>
            <a:ext cx="5105400" cy="47753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152400" y="6135469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অস্ত্রোপচার এবং পরবর্তীতে সেলাই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03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585" y="2286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752600"/>
            <a:ext cx="7223760" cy="3009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152400" y="54864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অস্ত্রোপচার এবং পরবর্তীতে সেলাই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18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371600"/>
            <a:ext cx="5203102" cy="42209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" name="Rectangle 2"/>
          <p:cNvSpPr/>
          <p:nvPr/>
        </p:nvSpPr>
        <p:spPr>
          <a:xfrm>
            <a:off x="1295400" y="381000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983069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অস্ত্রোপচার এবং পরবর্তীতে সেলাই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16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4618" y="4114800"/>
            <a:ext cx="9144000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হাড়ভাঙ্গার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895549"/>
            <a:ext cx="2095500" cy="139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49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6200"/>
            <a:ext cx="29718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822918"/>
            <a:ext cx="312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আবু হেনা মোস্তফা কামাল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অধ্যাপক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দৌলতপুর কলেজ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দৌলতপুর, কুষ্টিয়া।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3723144"/>
            <a:ext cx="487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শ্রেনি-দ্বাদশ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 জীববিজ্ঞান দ্বিতীয় পত্র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 সপ্তম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পাঠ্যাংশ- যৌগিক হাড়ভাঙ্গা এবং চিকিৎসা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সময়-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40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তাং-২৪.১২.২০১৮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ইং।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581400" y="3505200"/>
            <a:ext cx="0" cy="25146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52800" y="3822918"/>
            <a:ext cx="0" cy="196828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10000" y="3822918"/>
            <a:ext cx="0" cy="196828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68400"/>
            <a:ext cx="2362200" cy="2641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1" r="13000"/>
          <a:stretch/>
        </p:blipFill>
        <p:spPr>
          <a:xfrm>
            <a:off x="5902036" y="1337752"/>
            <a:ext cx="2026920" cy="23853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39196" y="685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685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51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457200"/>
            <a:ext cx="5257800" cy="70788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মৌখিক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362200"/>
            <a:ext cx="9067800" cy="206210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যৌগিক হাভাঙ্গা কাকে বলে?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 হাড়ভাঙ্গা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হাড়ভাঙ্গা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৪)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06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28600"/>
            <a:ext cx="5276850" cy="70788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ড়ি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440668"/>
            <a:ext cx="9144000" cy="132343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এলাকায়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হাড়ভাঙ্গা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চিকিৎসার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381000"/>
            <a:ext cx="25717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75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84582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জানিয়ে আজকের ক্লাস শেষ করছি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627" t="13829" b="3962"/>
          <a:stretch/>
        </p:blipFill>
        <p:spPr>
          <a:xfrm>
            <a:off x="3200400" y="1295400"/>
            <a:ext cx="2926401" cy="472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712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153400" cy="70788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শুরুতেই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495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ভিডিওতে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2" y="514213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ভিডিওতে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দেখলাম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8494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568395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যৌগিক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হাড়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ভাঙ্গা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011711"/>
            <a:ext cx="1925704" cy="16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22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971800"/>
            <a:ext cx="8229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 হাড়ভাঙ্গা এবং চিকিৎসা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0" y="609600"/>
            <a:ext cx="57150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16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667000"/>
            <a:ext cx="8915400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যৌগিক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তা বলতে 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লক্ষণগুলো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360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ভাঙ্গার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মধ্যে তুলনা করতে পারবে;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যৌগিক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ভাঙ্গার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চিকিৎসাগুলো বর্ণনা করতে পারবে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1373" y="1624112"/>
            <a:ext cx="9144000" cy="740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     </a:t>
            </a:r>
            <a:r>
              <a:rPr lang="en-US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আজকের</a:t>
            </a:r>
            <a:r>
              <a:rPr lang="bn-BD" sz="4000" dirty="0" smtClean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পাঠ শেষে শিক্ষার্থীরা...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228600"/>
            <a:ext cx="5562600" cy="81682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dirty="0" err="1" smtClean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শিখনফল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98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ভাঙ্গা হাড়ের যে প্রান্ত সেখানকার ত্বক ভেদ করে বেরিয়ে আসে তাকে যৌগিক হাড়ভাঙ্গা বলে।  এই যৌগিক হাড়ভাঙ্গা কে  আবার উন্মুক্ত হাড়ভাঙ্গাও বলা হয়।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701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ভাঙ্গা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26" b="8216"/>
          <a:stretch/>
        </p:blipFill>
        <p:spPr>
          <a:xfrm>
            <a:off x="1828800" y="1027441"/>
            <a:ext cx="5562600" cy="392555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2846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33654" y="336251"/>
            <a:ext cx="5826436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 হাড়ভাঙ্গা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46" y="6172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হাড় ভেঙ্গে টিস্যু ও চামড়া ভেদ করে বেরিয়ে আসা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04" b="18483"/>
          <a:stretch/>
        </p:blipFill>
        <p:spPr>
          <a:xfrm>
            <a:off x="1661532" y="1485015"/>
            <a:ext cx="4967868" cy="419950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85134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879" y="1295400"/>
            <a:ext cx="5900530" cy="3962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1649399" y="350324"/>
            <a:ext cx="5826436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 হাড়ভাঙ্গা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867400"/>
            <a:ext cx="9144000" cy="76944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 রক্তপাত হওয়া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0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04800"/>
            <a:ext cx="5826436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 হাড়ভাঙ্গা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0978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যন্ত্রনাময় ক্ষত সৃষ্টি হওয়া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1752600"/>
            <a:ext cx="5455016" cy="4085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87579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</TotalTime>
  <Words>368</Words>
  <Application>Microsoft Office PowerPoint</Application>
  <PresentationFormat>On-screen Show (4:3)</PresentationFormat>
  <Paragraphs>67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 Hena</dc:creator>
  <cp:lastModifiedBy>Jahurul Islam</cp:lastModifiedBy>
  <cp:revision>121</cp:revision>
  <dcterms:created xsi:type="dcterms:W3CDTF">2018-12-23T10:52:52Z</dcterms:created>
  <dcterms:modified xsi:type="dcterms:W3CDTF">2019-10-27T04:02:51Z</dcterms:modified>
</cp:coreProperties>
</file>