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A58B-E221-4234-9CC0-3E2E43D50EC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2045-081C-4418-9850-6C679B4EE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5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A58B-E221-4234-9CC0-3E2E43D50EC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2045-081C-4418-9850-6C679B4EE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9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A58B-E221-4234-9CC0-3E2E43D50EC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2045-081C-4418-9850-6C679B4EE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1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A58B-E221-4234-9CC0-3E2E43D50EC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2045-081C-4418-9850-6C679B4EE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0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A58B-E221-4234-9CC0-3E2E43D50EC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2045-081C-4418-9850-6C679B4EE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40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A58B-E221-4234-9CC0-3E2E43D50EC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2045-081C-4418-9850-6C679B4EE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A58B-E221-4234-9CC0-3E2E43D50EC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2045-081C-4418-9850-6C679B4EE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A58B-E221-4234-9CC0-3E2E43D50EC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2045-081C-4418-9850-6C679B4EE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9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A58B-E221-4234-9CC0-3E2E43D50EC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2045-081C-4418-9850-6C679B4EE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6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A58B-E221-4234-9CC0-3E2E43D50EC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2045-081C-4418-9850-6C679B4EE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7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A58B-E221-4234-9CC0-3E2E43D50EC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2045-081C-4418-9850-6C679B4EE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25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FA58B-E221-4234-9CC0-3E2E43D50EC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72045-081C-4418-9850-6C679B4EE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GBU0okEHPMA&amp;feature=youtu.b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381000"/>
            <a:ext cx="73152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  জানিয়ে  আজকের ক্লাস শুরু করছি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371" y="2057400"/>
            <a:ext cx="3810000" cy="3810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28272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943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রেডিয়াস-আলনা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271789"/>
            <a:ext cx="51816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ঊর্ধবাঙ্গের অস্থি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456267"/>
            <a:ext cx="3962400" cy="42742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173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39677"/>
            <a:ext cx="41148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ঊর্ধবাঙ্গের অস্থি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7544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হাতের অস্থি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7322"/>
          <a:stretch/>
        </p:blipFill>
        <p:spPr>
          <a:xfrm>
            <a:off x="3276600" y="1172095"/>
            <a:ext cx="3048000" cy="4262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72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371600"/>
            <a:ext cx="2971800" cy="52402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43200" y="339677"/>
            <a:ext cx="41148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ঊর্ধবাঙ্গের অস্থি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886425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1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599" y="457200"/>
            <a:ext cx="5334001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828800"/>
            <a:ext cx="3081131" cy="2057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0" y="4495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ঊর্ধববাহুর নাম গুলো লিখ।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0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94411"/>
            <a:ext cx="4992057" cy="392655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2057400" y="228600"/>
            <a:ext cx="4992057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নিম্নাঙ্গের অস্থিসমুহ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72518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শ্রোণী-অস্থিচক্র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1700" y="315150"/>
            <a:ext cx="48006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পায়ের অস্থি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638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ফিমার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828800"/>
            <a:ext cx="3429000" cy="3429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385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04800"/>
            <a:ext cx="49530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পায়ের অস্থি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601980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টিবিয়া- ফিবুলা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676400"/>
            <a:ext cx="3352800" cy="39008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2530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0" y="304800"/>
            <a:ext cx="46482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পায়ের অস্থি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019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চরণ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167" y="1676400"/>
            <a:ext cx="3886200" cy="3886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14408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47502"/>
            <a:ext cx="4267200" cy="60105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457200" y="228600"/>
            <a:ext cx="3253047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পায়ের অস্থি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48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04800"/>
            <a:ext cx="5943600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981200"/>
            <a:ext cx="2633689" cy="1752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4495800"/>
            <a:ext cx="701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দল- শ্রোণী-অস্থিচক্রের নামগুলো লিখ।</a:t>
            </a:r>
          </a:p>
          <a:p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দল- পায়ের অস্থিসমূহের নামগুলো লিখ।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048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091" y="3810000"/>
            <a:ext cx="335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আবু হেনা মোস্তফা কামাল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সহকারী অধ্যাপক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প্রাণিবিদ্যা বিভাগ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দৌলতপুর কলেজ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দৌলতপুর, কুষ্টিয়া।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3810000"/>
            <a:ext cx="472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latin typeface="NikoshBAN" pitchFamily="2" charset="0"/>
                <a:cs typeface="NikoshBAN" pitchFamily="2" charset="0"/>
              </a:defRPr>
            </a:lvl1pPr>
          </a:lstStyle>
          <a:p>
            <a:r>
              <a:rPr lang="bn-BD" dirty="0"/>
              <a:t>শ্রেণি- দ্বাদশ</a:t>
            </a:r>
          </a:p>
          <a:p>
            <a:r>
              <a:rPr lang="bn-BD" dirty="0"/>
              <a:t>বিষয়- জীববিজ্ঞান দ্বিতীয় পত্র</a:t>
            </a:r>
          </a:p>
          <a:p>
            <a:r>
              <a:rPr lang="bn-BD" dirty="0"/>
              <a:t>অধ্যায় -০৭ </a:t>
            </a:r>
          </a:p>
          <a:p>
            <a:r>
              <a:rPr lang="bn-BD" dirty="0"/>
              <a:t>মানব শারীরতত্ত্ব-চলন ও অঙ্গচালনা                        </a:t>
            </a:r>
          </a:p>
          <a:p>
            <a:r>
              <a:rPr lang="bn-BD" dirty="0" smtClean="0"/>
              <a:t>পাঠ্যাংশ- উপাঙ্গীয় </a:t>
            </a:r>
            <a:r>
              <a:rPr lang="bn-BD" dirty="0"/>
              <a:t>কংকালতন্ত্র</a:t>
            </a:r>
          </a:p>
          <a:p>
            <a:r>
              <a:rPr lang="bn-BD" dirty="0"/>
              <a:t>সময়- ৪০ </a:t>
            </a:r>
            <a:r>
              <a:rPr lang="bn-BD" dirty="0" smtClean="0"/>
              <a:t>মিনিট</a:t>
            </a:r>
            <a:endParaRPr lang="en-US" dirty="0" smtClean="0"/>
          </a:p>
          <a:p>
            <a:r>
              <a:rPr lang="bn-BD" dirty="0" smtClean="0"/>
              <a:t>তাং-২৬.১০.১৯ ইং</a:t>
            </a:r>
            <a:endParaRPr lang="en-US" dirty="0" smtClean="0"/>
          </a:p>
          <a:p>
            <a:r>
              <a:rPr lang="bn-BD" dirty="0" smtClean="0"/>
              <a:t>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049" y="762000"/>
            <a:ext cx="2481751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4480" y="762000"/>
            <a:ext cx="211836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1" y="1524000"/>
            <a:ext cx="2161309" cy="211507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0" r="14774"/>
          <a:stretch/>
        </p:blipFill>
        <p:spPr>
          <a:xfrm>
            <a:off x="5567449" y="1753119"/>
            <a:ext cx="1712422" cy="204597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cxnSp>
        <p:nvCxnSpPr>
          <p:cNvPr id="10" name="Straight Connector 9"/>
          <p:cNvCxnSpPr/>
          <p:nvPr/>
        </p:nvCxnSpPr>
        <p:spPr>
          <a:xfrm>
            <a:off x="3629891" y="3799089"/>
            <a:ext cx="0" cy="3058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10000" y="4267200"/>
            <a:ext cx="0" cy="205442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9000" y="4267200"/>
            <a:ext cx="0" cy="205442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85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47670"/>
            <a:ext cx="4648200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মৌখিক মূল্যায়ণ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2514600"/>
            <a:ext cx="601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গ্লেনয়েড গহবর কাকে বলে?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ডেল্টয়েড রিজ কাকে বলে?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৩।কার্পাল অস্থি কয়টি 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হিউমেরাস অস্থি সমূহের নামগুলো বল।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74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533400"/>
            <a:ext cx="59436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529" y="1595120"/>
            <a:ext cx="2551471" cy="17576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41910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ঊর্ধবাঙ্গের এক বাহুর চিহ্নিত চিত্র এঁকে আনবে।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2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399" y="159979"/>
            <a:ext cx="4495801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099" y="2209800"/>
            <a:ext cx="4724400" cy="338730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46372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28600"/>
            <a:ext cx="65532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একটি ভিডিও দেখে নিই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5814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ভিডিওটিতে কী দেখতে পেলে?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40386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ভিডিওটিতে উপাঙ্গীয় কঙ্কাল দেখতে পেলাম।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6482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 আজকের পাঠ্য বিষয় কী হইতে পারে?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517142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পাঠ্য বিষয় উপাঙ্গীয় কঙ্কাল হইতে পারে।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5097" y="1480593"/>
            <a:ext cx="1920406" cy="167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39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493704"/>
            <a:ext cx="58674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662297"/>
            <a:ext cx="8839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উপাঙ্গীয় কঙ্কাল  কতটি  তা বলতে পারবে;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উপাঙ্গীয় কঙ্কাল কাকে বলে তা বলতে পারবে;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৩।উপাঙ্গীয় কঙ্কালের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ঊর্ধবাঙ্গের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অস্থিসমুহের বর্নণা করতে পারবে;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উপাঙ্গীয় কঙ্কালের নিম্নাঙ্গের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অস্থিসমুহের ব্যাখ্যা  করতে পারবে।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6002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99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7300" y="457200"/>
            <a:ext cx="662940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 পাঠের বিষয়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200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ঊপাঙ্গীয় কঙ্কাল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79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76" y="1417320"/>
            <a:ext cx="3581400" cy="42976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2078644" y="228600"/>
            <a:ext cx="5160356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বক্ষ-অস্থিচক্র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8453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ক্ল্যাভিকল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41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644" y="1143000"/>
            <a:ext cx="4978400" cy="48895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2078644" y="228600"/>
            <a:ext cx="5160356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বক্ষ-অস্থিচক্র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156" y="61501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স্ক্যাপুলা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92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533398"/>
            <a:ext cx="35814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742" y="1447800"/>
            <a:ext cx="3052564" cy="22115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0" y="4648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ঊপাঙ্গীয় কঙ্কাল কাকে বলে?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81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715000"/>
            <a:ext cx="9144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হিউমেরাস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271790"/>
            <a:ext cx="685800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ঊর্ধবাঙ্গের অস্থি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4" t="5053" r="9404" b="3996"/>
          <a:stretch/>
        </p:blipFill>
        <p:spPr>
          <a:xfrm>
            <a:off x="1396537" y="1712422"/>
            <a:ext cx="5752407" cy="339159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60384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233</Words>
  <Application>Microsoft Office PowerPoint</Application>
  <PresentationFormat>On-screen Show (4:3)</PresentationFormat>
  <Paragraphs>67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 Hena</dc:creator>
  <cp:lastModifiedBy>Jahurul Islam</cp:lastModifiedBy>
  <cp:revision>54</cp:revision>
  <dcterms:created xsi:type="dcterms:W3CDTF">2019-09-26T12:24:43Z</dcterms:created>
  <dcterms:modified xsi:type="dcterms:W3CDTF">2019-10-27T04:20:12Z</dcterms:modified>
</cp:coreProperties>
</file>