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64C9F-FE23-479A-85DA-DAF19C7D5FF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C1197-C5DD-43AC-A55B-7A3FCBC89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6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C1197-C5DD-43AC-A55B-7A3FCBC898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5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1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9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7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3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0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8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9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8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AE4B3-23BA-442A-AE3E-7F63B438A8A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0F78-C6BB-47A9-8B4A-4B12BB509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0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0RkpPu_0P1Y&amp;feature=youtu.b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5344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 জানিয়ে শুরু করছি আজকের ক্লাস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010400" cy="42325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3744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8848" y="609600"/>
            <a:ext cx="3664352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 মাছের বসতি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71554"/>
            <a:ext cx="4438308" cy="24624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480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7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6324" y="457200"/>
            <a:ext cx="3664352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 মাছের বসতি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194" y="1295400"/>
            <a:ext cx="5486400" cy="3810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563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খাল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2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6324" y="457200"/>
            <a:ext cx="3664352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 মাছের বসতি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24" y="1295400"/>
            <a:ext cx="4597400" cy="34480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27972" y="4876800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6324" y="457200"/>
            <a:ext cx="3664352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 মাছের খাদ্য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392" y="1407289"/>
            <a:ext cx="5240215" cy="2971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4495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ফাইটোপ্ল্যাংটন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6324" y="863025"/>
            <a:ext cx="3664352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 </a:t>
            </a:r>
            <a:r>
              <a:rPr lang="bn-BD" sz="3200" smtClean="0">
                <a:latin typeface="NikoshBAN" panose="02000000000000000000" pitchFamily="2" charset="0"/>
                <a:cs typeface="NikoshBAN" panose="02000000000000000000" pitchFamily="2" charset="0"/>
              </a:rPr>
              <a:t>মাছের খাদ্য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1"/>
          <a:stretch/>
        </p:blipFill>
        <p:spPr>
          <a:xfrm>
            <a:off x="2047755" y="1843268"/>
            <a:ext cx="4921489" cy="30335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76200" y="5344180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জ্যুপ্ল্যাংটন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4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716338"/>
            <a:ext cx="55626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828800"/>
            <a:ext cx="3081131" cy="2057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457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 মাছের স্বভাব সম্পর্কে লিখ।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0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0"/>
            <a:ext cx="51054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 মাছের বাহ্যিক গঠন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22"/>
          <a:stretch/>
        </p:blipFill>
        <p:spPr>
          <a:xfrm>
            <a:off x="1600200" y="1828800"/>
            <a:ext cx="5745464" cy="3428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0" y="5638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52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0"/>
            <a:ext cx="51054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 মাছের বাহ্যিক গঠন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5"/>
          <a:stretch/>
        </p:blipFill>
        <p:spPr>
          <a:xfrm>
            <a:off x="2895600" y="1708244"/>
            <a:ext cx="4648200" cy="42990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019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সাইক্লয়েড আঁইশ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92525"/>
            <a:ext cx="49530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752600"/>
            <a:ext cx="3206230" cy="21336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990600" y="4114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দলঃ রুই মাছের মাথার  বর্ণনা কর।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দলঃ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রুই মাছের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ধড় সম্পর্কে লিখ।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দলঃ রুই মাছের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লেজের  বর্ণনা কর।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838200"/>
            <a:ext cx="39624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মূল্যায়ণ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রুই মাছ বছরে কত গ্রাম/ কেজি ওজনের হয়?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রুই মাছের প্রধান  খাবার  গুলো কি?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রুই মাছের দেহকে কয়টি ভাগে ভাগ করা যায়?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পার্শ্বরেখা কাকে বলে?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রুই মাছের দেহে কোন ধরনের আঁইশ দেখা যায়?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6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2745" y="118438"/>
            <a:ext cx="21336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536" y="441603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 পরিচিতি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51" y="964823"/>
            <a:ext cx="2438400" cy="264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1002268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1" r="14344"/>
          <a:stretch/>
        </p:blipFill>
        <p:spPr>
          <a:xfrm>
            <a:off x="6096000" y="1525488"/>
            <a:ext cx="1600199" cy="171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700" y="3657600"/>
            <a:ext cx="34671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আবু হেনা মোস্তফা কামাল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 বিভাগ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দৌলতপুর কলেজ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দৌলতপুর,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কুষ্টিয়া।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38600" y="3962400"/>
            <a:ext cx="0" cy="270694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43400" y="3673257"/>
            <a:ext cx="411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শ্রেণি- দ্বাদশ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বিষয়-জীববিজ্ঞান ২য় পত্র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দ্বিতীয়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 পরিচিতি-রুই মাছ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পাঠ্যাংশ- রুই মাছের বাহ্যিক গঠন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 ৪০ মিনিট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তাং-০৩। ১০। ২০১৯ ইং 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733800" y="3962400"/>
            <a:ext cx="0" cy="27069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4191000"/>
            <a:ext cx="0" cy="2133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8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1451" y="843718"/>
            <a:ext cx="44196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905000"/>
            <a:ext cx="3104536" cy="21386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80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 মাছের চিহ্নিত চিত্র এঁকে আনবে 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8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762000"/>
            <a:ext cx="4572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514600"/>
            <a:ext cx="4953000" cy="3302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7494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244025"/>
            <a:ext cx="42672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চলো, একটি  ভিডিও দেখে নিই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733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ভিডিওতে কী দেখতে পেলে?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4355068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ভিডিওতে রুই মাছ দেখতে পেলাম।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96318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আজকের পাঠ্য বিষয় কী হইতে পারে?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6388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পাঠ্য বিষয় রুই মাছের বাহ্যিক গঠন হইতে পারে।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612" y="2052897"/>
            <a:ext cx="1920406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28600"/>
            <a:ext cx="3810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8190" y="12954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9050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কার্প মাছ কাকে বলে তা বলতে পারবে;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কার্প মাছের স্বভাব ও বাসস্থান সম্পর্কে বলতে পারবে;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কার্প মাছের বাহ্যিক বৈশিষ্ট্য  বর্ণনা করতে পারবে।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1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81000"/>
            <a:ext cx="38862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 পাঠের বিষয়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554069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 মাছের বাহ্যিক গঠন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9358" y="1015425"/>
            <a:ext cx="34290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কার্প জাতীয় মাছ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7912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57400"/>
            <a:ext cx="5843578" cy="3528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00546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93412"/>
            <a:ext cx="34290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কার্প জাতীয় মাছ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1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কাতলা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953" y="1981200"/>
            <a:ext cx="4269572" cy="3048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36759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10625"/>
            <a:ext cx="34290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কার্প জাতীয় মাছ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86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মৃগেল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10854"/>
            <a:ext cx="5943600" cy="2971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6276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762000"/>
            <a:ext cx="42672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682425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কার্প জাতীয় মাছ কাকে বলে?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752600"/>
            <a:ext cx="2274664" cy="1600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7646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280</Words>
  <Application>Microsoft Office PowerPoint</Application>
  <PresentationFormat>On-screen Show (4:3)</PresentationFormat>
  <Paragraphs>66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 Hena</dc:creator>
  <cp:lastModifiedBy>Jahurul Islam</cp:lastModifiedBy>
  <cp:revision>38</cp:revision>
  <dcterms:created xsi:type="dcterms:W3CDTF">2019-10-03T14:07:35Z</dcterms:created>
  <dcterms:modified xsi:type="dcterms:W3CDTF">2019-10-27T04:34:51Z</dcterms:modified>
</cp:coreProperties>
</file>