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13" r:id="rId3"/>
    <p:sldId id="310" r:id="rId4"/>
    <p:sldId id="288" r:id="rId5"/>
    <p:sldId id="260" r:id="rId6"/>
    <p:sldId id="264" r:id="rId7"/>
    <p:sldId id="311" r:id="rId8"/>
    <p:sldId id="289" r:id="rId9"/>
    <p:sldId id="304" r:id="rId10"/>
    <p:sldId id="305" r:id="rId11"/>
    <p:sldId id="306" r:id="rId12"/>
    <p:sldId id="307" r:id="rId13"/>
    <p:sldId id="315" r:id="rId14"/>
    <p:sldId id="302" r:id="rId15"/>
    <p:sldId id="30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image" Target="../media/image16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image" Target="../media/image16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941B4-D563-4CC7-B362-03CB00314A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777EBC-3DE9-4D22-A805-B26EC50B508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ব্যবস্থাপনা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সর্বজনীন</a:t>
          </a:r>
          <a:endParaRPr lang="en-US" dirty="0">
            <a:latin typeface="NikoshBAN"/>
          </a:endParaRPr>
        </a:p>
      </dgm:t>
    </dgm:pt>
    <dgm:pt modelId="{523365FF-C24F-4216-B7E0-CE86CA56DE66}" type="parTrans" cxnId="{426CD788-346E-44AB-AA90-5E83184743CC}">
      <dgm:prSet/>
      <dgm:spPr/>
      <dgm:t>
        <a:bodyPr/>
        <a:lstStyle/>
        <a:p>
          <a:endParaRPr lang="en-US"/>
        </a:p>
      </dgm:t>
    </dgm:pt>
    <dgm:pt modelId="{83EC4838-2B2F-4A3C-A588-713F46641F10}" type="sibTrans" cxnId="{426CD788-346E-44AB-AA90-5E83184743CC}">
      <dgm:prSet/>
      <dgm:spPr/>
      <dgm:t>
        <a:bodyPr/>
        <a:lstStyle/>
        <a:p>
          <a:endParaRPr lang="en-US"/>
        </a:p>
      </dgm:t>
    </dgm:pt>
    <dgm:pt modelId="{460B0ADC-0F72-499D-9272-02FC5077FB12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সংগঠনে</a:t>
          </a:r>
          <a:endParaRPr lang="en-US" dirty="0">
            <a:latin typeface="NikoshBAN"/>
          </a:endParaRPr>
        </a:p>
      </dgm:t>
    </dgm:pt>
    <dgm:pt modelId="{3892EBAC-DBD2-433A-B0FD-C3F715F27266}" type="parTrans" cxnId="{392AD223-E064-4B0B-8081-9D6994EBB2BE}">
      <dgm:prSet/>
      <dgm:spPr/>
      <dgm:t>
        <a:bodyPr/>
        <a:lstStyle/>
        <a:p>
          <a:endParaRPr lang="en-US"/>
        </a:p>
      </dgm:t>
    </dgm:pt>
    <dgm:pt modelId="{AFB1A5BA-DC4D-44C1-A30A-F2E51C12D9D7}" type="sibTrans" cxnId="{392AD223-E064-4B0B-8081-9D6994EBB2BE}">
      <dgm:prSet/>
      <dgm:spPr/>
      <dgm:t>
        <a:bodyPr/>
        <a:lstStyle/>
        <a:p>
          <a:endParaRPr lang="en-US"/>
        </a:p>
      </dgm:t>
    </dgm:pt>
    <dgm:pt modelId="{9BDA45E1-E249-4AA9-8D9D-C6980A98459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কার্য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বিভাগে</a:t>
          </a:r>
          <a:endParaRPr lang="en-US" dirty="0">
            <a:latin typeface="NikoshBAN"/>
          </a:endParaRPr>
        </a:p>
      </dgm:t>
    </dgm:pt>
    <dgm:pt modelId="{60DF762A-2C8E-4826-8A6B-E507C4703C4E}" type="parTrans" cxnId="{3247F26F-104C-407E-9E38-52FB80BF2597}">
      <dgm:prSet/>
      <dgm:spPr/>
      <dgm:t>
        <a:bodyPr/>
        <a:lstStyle/>
        <a:p>
          <a:endParaRPr lang="en-US"/>
        </a:p>
      </dgm:t>
    </dgm:pt>
    <dgm:pt modelId="{62466E32-5F72-44CD-8C87-0D96CC7BE1E5}" type="sibTrans" cxnId="{3247F26F-104C-407E-9E38-52FB80BF2597}">
      <dgm:prSet/>
      <dgm:spPr/>
      <dgm:t>
        <a:bodyPr/>
        <a:lstStyle/>
        <a:p>
          <a:endParaRPr lang="en-US"/>
        </a:p>
      </dgm:t>
    </dgm:pt>
    <dgm:pt modelId="{FAD8FA47-035B-47DD-A7D8-E826003FAC7C}">
      <dgm:prSet/>
      <dgm:spPr/>
      <dgm:t>
        <a:bodyPr/>
        <a:lstStyle/>
        <a:p>
          <a:r>
            <a:rPr lang="en-US" dirty="0" err="1" smtClean="0">
              <a:latin typeface="NikoshBAN"/>
            </a:rPr>
            <a:t>কার্যপ্রকৃতিতে</a:t>
          </a:r>
          <a:endParaRPr lang="en-US" dirty="0">
            <a:latin typeface="NikoshBAN"/>
          </a:endParaRPr>
        </a:p>
      </dgm:t>
    </dgm:pt>
    <dgm:pt modelId="{386F01F8-C953-46E9-B5BE-C68C92BEED73}" type="parTrans" cxnId="{5DC85442-6BFF-4029-A83E-04FC00AE8107}">
      <dgm:prSet/>
      <dgm:spPr/>
      <dgm:t>
        <a:bodyPr/>
        <a:lstStyle/>
        <a:p>
          <a:endParaRPr lang="en-US"/>
        </a:p>
      </dgm:t>
    </dgm:pt>
    <dgm:pt modelId="{BF8859AB-62BB-4DB1-8DEE-AB1AD4EC2887}" type="sibTrans" cxnId="{5DC85442-6BFF-4029-A83E-04FC00AE8107}">
      <dgm:prSet/>
      <dgm:spPr/>
      <dgm:t>
        <a:bodyPr/>
        <a:lstStyle/>
        <a:p>
          <a:endParaRPr lang="en-US"/>
        </a:p>
      </dgm:t>
    </dgm:pt>
    <dgm:pt modelId="{F79A1FEF-30AD-43DD-AB9E-371FBB50CBC8}" type="pres">
      <dgm:prSet presAssocID="{156941B4-D563-4CC7-B362-03CB00314A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657B89-5885-43B4-9CFB-D8B3173D2BF8}" type="pres">
      <dgm:prSet presAssocID="{33777EBC-3DE9-4D22-A805-B26EC50B508C}" presName="hierRoot1" presStyleCnt="0"/>
      <dgm:spPr/>
      <dgm:t>
        <a:bodyPr/>
        <a:lstStyle/>
        <a:p>
          <a:endParaRPr lang="en-US"/>
        </a:p>
      </dgm:t>
    </dgm:pt>
    <dgm:pt modelId="{D820E31A-983D-4FD2-BE3B-53A59BD58CAA}" type="pres">
      <dgm:prSet presAssocID="{33777EBC-3DE9-4D22-A805-B26EC50B508C}" presName="composite" presStyleCnt="0"/>
      <dgm:spPr/>
      <dgm:t>
        <a:bodyPr/>
        <a:lstStyle/>
        <a:p>
          <a:endParaRPr lang="en-US"/>
        </a:p>
      </dgm:t>
    </dgm:pt>
    <dgm:pt modelId="{A0700EDF-9CD8-4F82-A184-F2D890AE46D8}" type="pres">
      <dgm:prSet presAssocID="{33777EBC-3DE9-4D22-A805-B26EC50B508C}" presName="background" presStyleLbl="node0" presStyleIdx="0" presStyleCnt="1"/>
      <dgm:spPr/>
      <dgm:t>
        <a:bodyPr/>
        <a:lstStyle/>
        <a:p>
          <a:endParaRPr lang="en-US"/>
        </a:p>
      </dgm:t>
    </dgm:pt>
    <dgm:pt modelId="{DF4A8FA8-3945-4FA1-9C94-85D301E7EB96}" type="pres">
      <dgm:prSet presAssocID="{33777EBC-3DE9-4D22-A805-B26EC50B508C}" presName="text" presStyleLbl="fgAcc0" presStyleIdx="0" presStyleCnt="1" custScaleX="181853" custLinFactNeighborX="-2814" custLinFactNeighborY="-30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61249-037A-4FFA-9359-EF667A54A6FD}" type="pres">
      <dgm:prSet presAssocID="{33777EBC-3DE9-4D22-A805-B26EC50B508C}" presName="hierChild2" presStyleCnt="0"/>
      <dgm:spPr/>
      <dgm:t>
        <a:bodyPr/>
        <a:lstStyle/>
        <a:p>
          <a:endParaRPr lang="en-US"/>
        </a:p>
      </dgm:t>
    </dgm:pt>
    <dgm:pt modelId="{128A3FC5-790F-4C8E-9CED-4FBEED0AE412}" type="pres">
      <dgm:prSet presAssocID="{3892EBAC-DBD2-433A-B0FD-C3F715F2726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50DCEB1-2789-46EA-A4A2-CCE7AFEECC81}" type="pres">
      <dgm:prSet presAssocID="{460B0ADC-0F72-499D-9272-02FC5077FB12}" presName="hierRoot2" presStyleCnt="0"/>
      <dgm:spPr/>
      <dgm:t>
        <a:bodyPr/>
        <a:lstStyle/>
        <a:p>
          <a:endParaRPr lang="en-US"/>
        </a:p>
      </dgm:t>
    </dgm:pt>
    <dgm:pt modelId="{65FBC261-8210-477D-B2BF-AC3FCDDDF1DA}" type="pres">
      <dgm:prSet presAssocID="{460B0ADC-0F72-499D-9272-02FC5077FB12}" presName="composite2" presStyleCnt="0"/>
      <dgm:spPr/>
      <dgm:t>
        <a:bodyPr/>
        <a:lstStyle/>
        <a:p>
          <a:endParaRPr lang="en-US"/>
        </a:p>
      </dgm:t>
    </dgm:pt>
    <dgm:pt modelId="{669F5869-2249-4A3D-AC98-76AF02E3800E}" type="pres">
      <dgm:prSet presAssocID="{460B0ADC-0F72-499D-9272-02FC5077FB12}" presName="background2" presStyleLbl="node2" presStyleIdx="0" presStyleCnt="3"/>
      <dgm:spPr/>
      <dgm:t>
        <a:bodyPr/>
        <a:lstStyle/>
        <a:p>
          <a:endParaRPr lang="en-US"/>
        </a:p>
      </dgm:t>
    </dgm:pt>
    <dgm:pt modelId="{EEA7D75C-6764-496C-B13C-C512370E20C1}" type="pres">
      <dgm:prSet presAssocID="{460B0ADC-0F72-499D-9272-02FC5077FB1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ACD8B-C2A6-4F47-9A08-BE4313A85451}" type="pres">
      <dgm:prSet presAssocID="{460B0ADC-0F72-499D-9272-02FC5077FB12}" presName="hierChild3" presStyleCnt="0"/>
      <dgm:spPr/>
      <dgm:t>
        <a:bodyPr/>
        <a:lstStyle/>
        <a:p>
          <a:endParaRPr lang="en-US"/>
        </a:p>
      </dgm:t>
    </dgm:pt>
    <dgm:pt modelId="{38999B95-8161-43CA-8607-4F6CB6AE8EF1}" type="pres">
      <dgm:prSet presAssocID="{386F01F8-C953-46E9-B5BE-C68C92BEED73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3689757-0855-4BB9-8391-8FF868912A16}" type="pres">
      <dgm:prSet presAssocID="{FAD8FA47-035B-47DD-A7D8-E826003FAC7C}" presName="hierRoot2" presStyleCnt="0"/>
      <dgm:spPr/>
      <dgm:t>
        <a:bodyPr/>
        <a:lstStyle/>
        <a:p>
          <a:endParaRPr lang="en-US"/>
        </a:p>
      </dgm:t>
    </dgm:pt>
    <dgm:pt modelId="{BC87AE30-8253-4E72-9188-E88EBB763FEB}" type="pres">
      <dgm:prSet presAssocID="{FAD8FA47-035B-47DD-A7D8-E826003FAC7C}" presName="composite2" presStyleCnt="0"/>
      <dgm:spPr/>
      <dgm:t>
        <a:bodyPr/>
        <a:lstStyle/>
        <a:p>
          <a:endParaRPr lang="en-US"/>
        </a:p>
      </dgm:t>
    </dgm:pt>
    <dgm:pt modelId="{5F89DBEB-4769-46AD-8BC5-F21ECF1EB269}" type="pres">
      <dgm:prSet presAssocID="{FAD8FA47-035B-47DD-A7D8-E826003FAC7C}" presName="background2" presStyleLbl="node2" presStyleIdx="1" presStyleCnt="3"/>
      <dgm:spPr/>
      <dgm:t>
        <a:bodyPr/>
        <a:lstStyle/>
        <a:p>
          <a:endParaRPr lang="en-US"/>
        </a:p>
      </dgm:t>
    </dgm:pt>
    <dgm:pt modelId="{69B575D8-E4A7-4119-8204-7BCB4EB0B454}" type="pres">
      <dgm:prSet presAssocID="{FAD8FA47-035B-47DD-A7D8-E826003FAC7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B257B-E19E-4C35-8C2F-E861F518A93B}" type="pres">
      <dgm:prSet presAssocID="{FAD8FA47-035B-47DD-A7D8-E826003FAC7C}" presName="hierChild3" presStyleCnt="0"/>
      <dgm:spPr/>
      <dgm:t>
        <a:bodyPr/>
        <a:lstStyle/>
        <a:p>
          <a:endParaRPr lang="en-US"/>
        </a:p>
      </dgm:t>
    </dgm:pt>
    <dgm:pt modelId="{1583698F-2A97-430C-89DA-4AFE772C5771}" type="pres">
      <dgm:prSet presAssocID="{60DF762A-2C8E-4826-8A6B-E507C4703C4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9CEEFD0-5BB2-41B6-9AD9-8604A6708916}" type="pres">
      <dgm:prSet presAssocID="{9BDA45E1-E249-4AA9-8D9D-C6980A98459E}" presName="hierRoot2" presStyleCnt="0"/>
      <dgm:spPr/>
      <dgm:t>
        <a:bodyPr/>
        <a:lstStyle/>
        <a:p>
          <a:endParaRPr lang="en-US"/>
        </a:p>
      </dgm:t>
    </dgm:pt>
    <dgm:pt modelId="{DDC778E5-9681-45F9-9EAE-2377F3166842}" type="pres">
      <dgm:prSet presAssocID="{9BDA45E1-E249-4AA9-8D9D-C6980A98459E}" presName="composite2" presStyleCnt="0"/>
      <dgm:spPr/>
      <dgm:t>
        <a:bodyPr/>
        <a:lstStyle/>
        <a:p>
          <a:endParaRPr lang="en-US"/>
        </a:p>
      </dgm:t>
    </dgm:pt>
    <dgm:pt modelId="{BDE5E6B5-2D39-498A-BFFB-2C9939A1BE01}" type="pres">
      <dgm:prSet presAssocID="{9BDA45E1-E249-4AA9-8D9D-C6980A98459E}" presName="background2" presStyleLbl="node2" presStyleIdx="2" presStyleCnt="3"/>
      <dgm:spPr/>
      <dgm:t>
        <a:bodyPr/>
        <a:lstStyle/>
        <a:p>
          <a:endParaRPr lang="en-US"/>
        </a:p>
      </dgm:t>
    </dgm:pt>
    <dgm:pt modelId="{B9498E52-F04E-4958-B7FF-770F0779AFC2}" type="pres">
      <dgm:prSet presAssocID="{9BDA45E1-E249-4AA9-8D9D-C6980A98459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3E060-8E9B-4EEC-B72F-DDBCABA1046D}" type="pres">
      <dgm:prSet presAssocID="{9BDA45E1-E249-4AA9-8D9D-C6980A98459E}" presName="hierChild3" presStyleCnt="0"/>
      <dgm:spPr/>
      <dgm:t>
        <a:bodyPr/>
        <a:lstStyle/>
        <a:p>
          <a:endParaRPr lang="en-US"/>
        </a:p>
      </dgm:t>
    </dgm:pt>
  </dgm:ptLst>
  <dgm:cxnLst>
    <dgm:cxn modelId="{3247F26F-104C-407E-9E38-52FB80BF2597}" srcId="{33777EBC-3DE9-4D22-A805-B26EC50B508C}" destId="{9BDA45E1-E249-4AA9-8D9D-C6980A98459E}" srcOrd="2" destOrd="0" parTransId="{60DF762A-2C8E-4826-8A6B-E507C4703C4E}" sibTransId="{62466E32-5F72-44CD-8C87-0D96CC7BE1E5}"/>
    <dgm:cxn modelId="{426CD788-346E-44AB-AA90-5E83184743CC}" srcId="{156941B4-D563-4CC7-B362-03CB00314A0D}" destId="{33777EBC-3DE9-4D22-A805-B26EC50B508C}" srcOrd="0" destOrd="0" parTransId="{523365FF-C24F-4216-B7E0-CE86CA56DE66}" sibTransId="{83EC4838-2B2F-4A3C-A588-713F46641F10}"/>
    <dgm:cxn modelId="{B5069069-370F-48BA-B90F-A6AA7CEAF726}" type="presOf" srcId="{386F01F8-C953-46E9-B5BE-C68C92BEED73}" destId="{38999B95-8161-43CA-8607-4F6CB6AE8EF1}" srcOrd="0" destOrd="0" presId="urn:microsoft.com/office/officeart/2005/8/layout/hierarchy1"/>
    <dgm:cxn modelId="{5DC85442-6BFF-4029-A83E-04FC00AE8107}" srcId="{33777EBC-3DE9-4D22-A805-B26EC50B508C}" destId="{FAD8FA47-035B-47DD-A7D8-E826003FAC7C}" srcOrd="1" destOrd="0" parTransId="{386F01F8-C953-46E9-B5BE-C68C92BEED73}" sibTransId="{BF8859AB-62BB-4DB1-8DEE-AB1AD4EC2887}"/>
    <dgm:cxn modelId="{A663633B-E521-4BB3-AB66-141E1F30889A}" type="presOf" srcId="{156941B4-D563-4CC7-B362-03CB00314A0D}" destId="{F79A1FEF-30AD-43DD-AB9E-371FBB50CBC8}" srcOrd="0" destOrd="0" presId="urn:microsoft.com/office/officeart/2005/8/layout/hierarchy1"/>
    <dgm:cxn modelId="{AF6D0AF1-00C6-4E4B-944C-56CB5D76E1EB}" type="presOf" srcId="{9BDA45E1-E249-4AA9-8D9D-C6980A98459E}" destId="{B9498E52-F04E-4958-B7FF-770F0779AFC2}" srcOrd="0" destOrd="0" presId="urn:microsoft.com/office/officeart/2005/8/layout/hierarchy1"/>
    <dgm:cxn modelId="{F859A159-9293-4068-B501-EF5C6580A39B}" type="presOf" srcId="{460B0ADC-0F72-499D-9272-02FC5077FB12}" destId="{EEA7D75C-6764-496C-B13C-C512370E20C1}" srcOrd="0" destOrd="0" presId="urn:microsoft.com/office/officeart/2005/8/layout/hierarchy1"/>
    <dgm:cxn modelId="{993FB91C-E6DD-48B7-BF45-D95C07576618}" type="presOf" srcId="{FAD8FA47-035B-47DD-A7D8-E826003FAC7C}" destId="{69B575D8-E4A7-4119-8204-7BCB4EB0B454}" srcOrd="0" destOrd="0" presId="urn:microsoft.com/office/officeart/2005/8/layout/hierarchy1"/>
    <dgm:cxn modelId="{15FEA952-F60C-415F-8978-31A186DA8506}" type="presOf" srcId="{3892EBAC-DBD2-433A-B0FD-C3F715F27266}" destId="{128A3FC5-790F-4C8E-9CED-4FBEED0AE412}" srcOrd="0" destOrd="0" presId="urn:microsoft.com/office/officeart/2005/8/layout/hierarchy1"/>
    <dgm:cxn modelId="{392AD223-E064-4B0B-8081-9D6994EBB2BE}" srcId="{33777EBC-3DE9-4D22-A805-B26EC50B508C}" destId="{460B0ADC-0F72-499D-9272-02FC5077FB12}" srcOrd="0" destOrd="0" parTransId="{3892EBAC-DBD2-433A-B0FD-C3F715F27266}" sibTransId="{AFB1A5BA-DC4D-44C1-A30A-F2E51C12D9D7}"/>
    <dgm:cxn modelId="{13A02829-6831-43DE-920D-0290253B1103}" type="presOf" srcId="{33777EBC-3DE9-4D22-A805-B26EC50B508C}" destId="{DF4A8FA8-3945-4FA1-9C94-85D301E7EB96}" srcOrd="0" destOrd="0" presId="urn:microsoft.com/office/officeart/2005/8/layout/hierarchy1"/>
    <dgm:cxn modelId="{0044CD49-A60E-42C8-8915-E6222C62B4A1}" type="presOf" srcId="{60DF762A-2C8E-4826-8A6B-E507C4703C4E}" destId="{1583698F-2A97-430C-89DA-4AFE772C5771}" srcOrd="0" destOrd="0" presId="urn:microsoft.com/office/officeart/2005/8/layout/hierarchy1"/>
    <dgm:cxn modelId="{28AED2AC-7781-4970-A8D1-7101EA83EFAC}" type="presParOf" srcId="{F79A1FEF-30AD-43DD-AB9E-371FBB50CBC8}" destId="{CB657B89-5885-43B4-9CFB-D8B3173D2BF8}" srcOrd="0" destOrd="0" presId="urn:microsoft.com/office/officeart/2005/8/layout/hierarchy1"/>
    <dgm:cxn modelId="{B48C43BD-4072-4101-9ACB-ED656519C791}" type="presParOf" srcId="{CB657B89-5885-43B4-9CFB-D8B3173D2BF8}" destId="{D820E31A-983D-4FD2-BE3B-53A59BD58CAA}" srcOrd="0" destOrd="0" presId="urn:microsoft.com/office/officeart/2005/8/layout/hierarchy1"/>
    <dgm:cxn modelId="{80E8C15E-6624-449F-9D05-00C6445C7A46}" type="presParOf" srcId="{D820E31A-983D-4FD2-BE3B-53A59BD58CAA}" destId="{A0700EDF-9CD8-4F82-A184-F2D890AE46D8}" srcOrd="0" destOrd="0" presId="urn:microsoft.com/office/officeart/2005/8/layout/hierarchy1"/>
    <dgm:cxn modelId="{3BDE0AC0-E682-4B25-B673-D437A91C647F}" type="presParOf" srcId="{D820E31A-983D-4FD2-BE3B-53A59BD58CAA}" destId="{DF4A8FA8-3945-4FA1-9C94-85D301E7EB96}" srcOrd="1" destOrd="0" presId="urn:microsoft.com/office/officeart/2005/8/layout/hierarchy1"/>
    <dgm:cxn modelId="{FF9FBE4D-1D50-488F-BBF2-3E7C6AAE0736}" type="presParOf" srcId="{CB657B89-5885-43B4-9CFB-D8B3173D2BF8}" destId="{CE561249-037A-4FFA-9359-EF667A54A6FD}" srcOrd="1" destOrd="0" presId="urn:microsoft.com/office/officeart/2005/8/layout/hierarchy1"/>
    <dgm:cxn modelId="{A7703A3B-90EC-48DE-9AE0-BA4E8136D18E}" type="presParOf" srcId="{CE561249-037A-4FFA-9359-EF667A54A6FD}" destId="{128A3FC5-790F-4C8E-9CED-4FBEED0AE412}" srcOrd="0" destOrd="0" presId="urn:microsoft.com/office/officeart/2005/8/layout/hierarchy1"/>
    <dgm:cxn modelId="{60CE1313-4E52-48EF-87D7-ED7E6F2200B6}" type="presParOf" srcId="{CE561249-037A-4FFA-9359-EF667A54A6FD}" destId="{850DCEB1-2789-46EA-A4A2-CCE7AFEECC81}" srcOrd="1" destOrd="0" presId="urn:microsoft.com/office/officeart/2005/8/layout/hierarchy1"/>
    <dgm:cxn modelId="{705C9524-D878-40FF-AC4E-15EF6F8E402E}" type="presParOf" srcId="{850DCEB1-2789-46EA-A4A2-CCE7AFEECC81}" destId="{65FBC261-8210-477D-B2BF-AC3FCDDDF1DA}" srcOrd="0" destOrd="0" presId="urn:microsoft.com/office/officeart/2005/8/layout/hierarchy1"/>
    <dgm:cxn modelId="{D480C583-FB95-446F-AE9D-7A9A40460C13}" type="presParOf" srcId="{65FBC261-8210-477D-B2BF-AC3FCDDDF1DA}" destId="{669F5869-2249-4A3D-AC98-76AF02E3800E}" srcOrd="0" destOrd="0" presId="urn:microsoft.com/office/officeart/2005/8/layout/hierarchy1"/>
    <dgm:cxn modelId="{2DB3B0A1-FAA5-4B55-9683-8A4ABAFF969D}" type="presParOf" srcId="{65FBC261-8210-477D-B2BF-AC3FCDDDF1DA}" destId="{EEA7D75C-6764-496C-B13C-C512370E20C1}" srcOrd="1" destOrd="0" presId="urn:microsoft.com/office/officeart/2005/8/layout/hierarchy1"/>
    <dgm:cxn modelId="{AB87FFC1-D2B9-41B4-B598-50D17E260837}" type="presParOf" srcId="{850DCEB1-2789-46EA-A4A2-CCE7AFEECC81}" destId="{5D3ACD8B-C2A6-4F47-9A08-BE4313A85451}" srcOrd="1" destOrd="0" presId="urn:microsoft.com/office/officeart/2005/8/layout/hierarchy1"/>
    <dgm:cxn modelId="{AAE59E03-2D89-4B7D-A4B2-08D3A6236D55}" type="presParOf" srcId="{CE561249-037A-4FFA-9359-EF667A54A6FD}" destId="{38999B95-8161-43CA-8607-4F6CB6AE8EF1}" srcOrd="2" destOrd="0" presId="urn:microsoft.com/office/officeart/2005/8/layout/hierarchy1"/>
    <dgm:cxn modelId="{ACEC562A-1C30-48FD-B191-2E9600B18046}" type="presParOf" srcId="{CE561249-037A-4FFA-9359-EF667A54A6FD}" destId="{53689757-0855-4BB9-8391-8FF868912A16}" srcOrd="3" destOrd="0" presId="urn:microsoft.com/office/officeart/2005/8/layout/hierarchy1"/>
    <dgm:cxn modelId="{382EEE71-FCDE-4608-AC38-ACA1348D2106}" type="presParOf" srcId="{53689757-0855-4BB9-8391-8FF868912A16}" destId="{BC87AE30-8253-4E72-9188-E88EBB763FEB}" srcOrd="0" destOrd="0" presId="urn:microsoft.com/office/officeart/2005/8/layout/hierarchy1"/>
    <dgm:cxn modelId="{36E0BD35-6BA0-4861-8E1E-5E417195F6C2}" type="presParOf" srcId="{BC87AE30-8253-4E72-9188-E88EBB763FEB}" destId="{5F89DBEB-4769-46AD-8BC5-F21ECF1EB269}" srcOrd="0" destOrd="0" presId="urn:microsoft.com/office/officeart/2005/8/layout/hierarchy1"/>
    <dgm:cxn modelId="{CB81259A-6079-4390-BD6A-FCF3FF073FC1}" type="presParOf" srcId="{BC87AE30-8253-4E72-9188-E88EBB763FEB}" destId="{69B575D8-E4A7-4119-8204-7BCB4EB0B454}" srcOrd="1" destOrd="0" presId="urn:microsoft.com/office/officeart/2005/8/layout/hierarchy1"/>
    <dgm:cxn modelId="{1E3917D7-4AB5-4548-879C-C93C281AFDE8}" type="presParOf" srcId="{53689757-0855-4BB9-8391-8FF868912A16}" destId="{3C2B257B-E19E-4C35-8C2F-E861F518A93B}" srcOrd="1" destOrd="0" presId="urn:microsoft.com/office/officeart/2005/8/layout/hierarchy1"/>
    <dgm:cxn modelId="{41AA0A3B-7564-4D9B-9CA6-9F9D62B3A5B2}" type="presParOf" srcId="{CE561249-037A-4FFA-9359-EF667A54A6FD}" destId="{1583698F-2A97-430C-89DA-4AFE772C5771}" srcOrd="4" destOrd="0" presId="urn:microsoft.com/office/officeart/2005/8/layout/hierarchy1"/>
    <dgm:cxn modelId="{C8E160C0-B35F-4A47-9847-C32217B060D8}" type="presParOf" srcId="{CE561249-037A-4FFA-9359-EF667A54A6FD}" destId="{C9CEEFD0-5BB2-41B6-9AD9-8604A6708916}" srcOrd="5" destOrd="0" presId="urn:microsoft.com/office/officeart/2005/8/layout/hierarchy1"/>
    <dgm:cxn modelId="{D513BF60-91CC-4FEA-8A9D-860BB6FCE867}" type="presParOf" srcId="{C9CEEFD0-5BB2-41B6-9AD9-8604A6708916}" destId="{DDC778E5-9681-45F9-9EAE-2377F3166842}" srcOrd="0" destOrd="0" presId="urn:microsoft.com/office/officeart/2005/8/layout/hierarchy1"/>
    <dgm:cxn modelId="{40929B1F-EBDB-4B03-BD76-0F2223456DCA}" type="presParOf" srcId="{DDC778E5-9681-45F9-9EAE-2377F3166842}" destId="{BDE5E6B5-2D39-498A-BFFB-2C9939A1BE01}" srcOrd="0" destOrd="0" presId="urn:microsoft.com/office/officeart/2005/8/layout/hierarchy1"/>
    <dgm:cxn modelId="{F010B05D-B02E-44F6-9AAC-402B623F6F1F}" type="presParOf" srcId="{DDC778E5-9681-45F9-9EAE-2377F3166842}" destId="{B9498E52-F04E-4958-B7FF-770F0779AFC2}" srcOrd="1" destOrd="0" presId="urn:microsoft.com/office/officeart/2005/8/layout/hierarchy1"/>
    <dgm:cxn modelId="{2BBB8842-5AC0-4A1A-8ACE-F3C8BB4EF52E}" type="presParOf" srcId="{C9CEEFD0-5BB2-41B6-9AD9-8604A6708916}" destId="{DF63E060-8E9B-4EEC-B72F-DDBCABA104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49A4A-E426-475E-B8DE-058A36A03F7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FF4863B-BF92-46E2-A5A5-69CF64B97242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প্রতিষ্ঠান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পরিচালনা</a:t>
          </a:r>
          <a:endParaRPr lang="en-US" dirty="0">
            <a:latin typeface="NikoshBAN"/>
          </a:endParaRPr>
        </a:p>
      </dgm:t>
    </dgm:pt>
    <dgm:pt modelId="{9067CD13-6005-4D4C-A61D-DC03922E0575}" type="parTrans" cxnId="{BE590414-5281-4B4F-82C7-393597CF1EAD}">
      <dgm:prSet/>
      <dgm:spPr/>
      <dgm:t>
        <a:bodyPr/>
        <a:lstStyle/>
        <a:p>
          <a:endParaRPr lang="en-US"/>
        </a:p>
      </dgm:t>
    </dgm:pt>
    <dgm:pt modelId="{32B102A7-B5C2-44B9-96AA-752B43174040}" type="sibTrans" cxnId="{BE590414-5281-4B4F-82C7-393597CF1EAD}">
      <dgm:prSet/>
      <dgm:spPr/>
      <dgm:t>
        <a:bodyPr/>
        <a:lstStyle/>
        <a:p>
          <a:endParaRPr lang="en-US"/>
        </a:p>
      </dgm:t>
    </dgm:pt>
    <dgm:pt modelId="{D3D9B009-9202-4D39-8E7B-9D13A2D0E2A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ব্যবস্থাপকের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C341C03C-8BB8-4053-B8F8-4EDA04C5FDEB}" type="parTrans" cxnId="{7CF8AB5B-0C2C-426D-88C1-97A5E3503B05}">
      <dgm:prSet/>
      <dgm:spPr/>
      <dgm:t>
        <a:bodyPr/>
        <a:lstStyle/>
        <a:p>
          <a:endParaRPr lang="en-US"/>
        </a:p>
      </dgm:t>
    </dgm:pt>
    <dgm:pt modelId="{45004363-993A-4054-9EBF-4DDD3BD28221}" type="sibTrans" cxnId="{7CF8AB5B-0C2C-426D-88C1-97A5E3503B05}">
      <dgm:prSet/>
      <dgm:spPr/>
      <dgm:t>
        <a:bodyPr/>
        <a:lstStyle/>
        <a:p>
          <a:endParaRPr lang="en-US"/>
        </a:p>
      </dgm:t>
    </dgm:pt>
    <dgm:pt modelId="{58E58D4C-EB16-4974-A525-124FA6F26A2F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কর্মী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পরিচালনা</a:t>
          </a:r>
          <a:endParaRPr lang="en-US" dirty="0">
            <a:latin typeface="NikoshBAN"/>
          </a:endParaRPr>
        </a:p>
      </dgm:t>
    </dgm:pt>
    <dgm:pt modelId="{A25151E9-4E63-44FB-80CE-09F949E41839}" type="parTrans" cxnId="{D4DCA783-E661-4088-A245-C3BA27187A46}">
      <dgm:prSet/>
      <dgm:spPr/>
      <dgm:t>
        <a:bodyPr/>
        <a:lstStyle/>
        <a:p>
          <a:endParaRPr lang="en-US"/>
        </a:p>
      </dgm:t>
    </dgm:pt>
    <dgm:pt modelId="{E522D721-6D12-4016-B409-2BF9AAFDCFB6}" type="sibTrans" cxnId="{D4DCA783-E661-4088-A245-C3BA27187A46}">
      <dgm:prSet/>
      <dgm:spPr/>
      <dgm:t>
        <a:bodyPr/>
        <a:lstStyle/>
        <a:p>
          <a:endParaRPr lang="en-US"/>
        </a:p>
      </dgm:t>
    </dgm:pt>
    <dgm:pt modelId="{C3FC7805-2422-47E0-A92D-99823F391ABF}" type="pres">
      <dgm:prSet presAssocID="{9D649A4A-E426-475E-B8DE-058A36A03F7E}" presName="linearFlow" presStyleCnt="0">
        <dgm:presLayoutVars>
          <dgm:dir/>
          <dgm:resizeHandles val="exact"/>
        </dgm:presLayoutVars>
      </dgm:prSet>
      <dgm:spPr/>
    </dgm:pt>
    <dgm:pt modelId="{8024AF38-2291-426F-AA82-50D38AD63AC7}" type="pres">
      <dgm:prSet presAssocID="{8FF4863B-BF92-46E2-A5A5-69CF64B97242}" presName="composite" presStyleCnt="0"/>
      <dgm:spPr/>
    </dgm:pt>
    <dgm:pt modelId="{E9B34FE6-9C8B-4C45-B7E2-34C325CA45CD}" type="pres">
      <dgm:prSet presAssocID="{8FF4863B-BF92-46E2-A5A5-69CF64B97242}" presName="imgShp" presStyleLbl="fgImgPlace1" presStyleIdx="0" presStyleCnt="3" custScaleX="221541" custScaleY="146199" custLinFactNeighborX="-77331" custLinFactNeighborY="-9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A1AAB0D-4896-47BB-A15E-6D2BC64B635A}" type="pres">
      <dgm:prSet presAssocID="{8FF4863B-BF92-46E2-A5A5-69CF64B972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9F475-9495-4FE1-B355-CCECFE12858A}" type="pres">
      <dgm:prSet presAssocID="{32B102A7-B5C2-44B9-96AA-752B43174040}" presName="spacing" presStyleCnt="0"/>
      <dgm:spPr/>
    </dgm:pt>
    <dgm:pt modelId="{36E8599B-46A4-49FE-B166-8587495BCC02}" type="pres">
      <dgm:prSet presAssocID="{D3D9B009-9202-4D39-8E7B-9D13A2D0E2AC}" presName="composite" presStyleCnt="0"/>
      <dgm:spPr/>
    </dgm:pt>
    <dgm:pt modelId="{2904236E-426A-4708-AB3B-6FEF5E637267}" type="pres">
      <dgm:prSet presAssocID="{D3D9B009-9202-4D39-8E7B-9D13A2D0E2AC}" presName="imgShp" presStyleLbl="fgImgPlace1" presStyleIdx="1" presStyleCnt="3" custScaleX="204972" custScaleY="146275" custLinFactNeighborX="-81332" custLinFactNeighborY="-32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118C1EB-10DD-4FAE-9AA7-1322DA2B2BEB}" type="pres">
      <dgm:prSet presAssocID="{D3D9B009-9202-4D39-8E7B-9D13A2D0E2A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477C4-BB9C-4E21-AF59-1C9EE55CE807}" type="pres">
      <dgm:prSet presAssocID="{45004363-993A-4054-9EBF-4DDD3BD28221}" presName="spacing" presStyleCnt="0"/>
      <dgm:spPr/>
    </dgm:pt>
    <dgm:pt modelId="{9EB0E59B-D490-4F72-861A-31DD630947C5}" type="pres">
      <dgm:prSet presAssocID="{58E58D4C-EB16-4974-A525-124FA6F26A2F}" presName="composite" presStyleCnt="0"/>
      <dgm:spPr/>
    </dgm:pt>
    <dgm:pt modelId="{D75A04A3-8B25-42BD-8BEE-893D004C8E9A}" type="pres">
      <dgm:prSet presAssocID="{58E58D4C-EB16-4974-A525-124FA6F26A2F}" presName="imgShp" presStyleLbl="fgImgPlace1" presStyleIdx="2" presStyleCnt="3" custScaleX="227320" custScaleY="134490" custLinFactNeighborX="-84662" custLinFactNeighborY="-107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53D8C98-626E-477E-BC92-635C5833DBE5}" type="pres">
      <dgm:prSet presAssocID="{58E58D4C-EB16-4974-A525-124FA6F26A2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F5138-15FD-4D54-AFC0-F0EAD572B504}" type="presOf" srcId="{8FF4863B-BF92-46E2-A5A5-69CF64B97242}" destId="{5A1AAB0D-4896-47BB-A15E-6D2BC64B635A}" srcOrd="0" destOrd="0" presId="urn:microsoft.com/office/officeart/2005/8/layout/vList3"/>
    <dgm:cxn modelId="{D4DCA783-E661-4088-A245-C3BA27187A46}" srcId="{9D649A4A-E426-475E-B8DE-058A36A03F7E}" destId="{58E58D4C-EB16-4974-A525-124FA6F26A2F}" srcOrd="2" destOrd="0" parTransId="{A25151E9-4E63-44FB-80CE-09F949E41839}" sibTransId="{E522D721-6D12-4016-B409-2BF9AAFDCFB6}"/>
    <dgm:cxn modelId="{9B7CB9A7-02D0-4753-BDDC-6EA334E30110}" type="presOf" srcId="{9D649A4A-E426-475E-B8DE-058A36A03F7E}" destId="{C3FC7805-2422-47E0-A92D-99823F391ABF}" srcOrd="0" destOrd="0" presId="urn:microsoft.com/office/officeart/2005/8/layout/vList3"/>
    <dgm:cxn modelId="{BE590414-5281-4B4F-82C7-393597CF1EAD}" srcId="{9D649A4A-E426-475E-B8DE-058A36A03F7E}" destId="{8FF4863B-BF92-46E2-A5A5-69CF64B97242}" srcOrd="0" destOrd="0" parTransId="{9067CD13-6005-4D4C-A61D-DC03922E0575}" sibTransId="{32B102A7-B5C2-44B9-96AA-752B43174040}"/>
    <dgm:cxn modelId="{8E85B301-B408-4384-A58B-71D2017BB181}" type="presOf" srcId="{D3D9B009-9202-4D39-8E7B-9D13A2D0E2AC}" destId="{6118C1EB-10DD-4FAE-9AA7-1322DA2B2BEB}" srcOrd="0" destOrd="0" presId="urn:microsoft.com/office/officeart/2005/8/layout/vList3"/>
    <dgm:cxn modelId="{43B9D01F-54DE-4CC2-9120-059FB18D7FEB}" type="presOf" srcId="{58E58D4C-EB16-4974-A525-124FA6F26A2F}" destId="{353D8C98-626E-477E-BC92-635C5833DBE5}" srcOrd="0" destOrd="0" presId="urn:microsoft.com/office/officeart/2005/8/layout/vList3"/>
    <dgm:cxn modelId="{7CF8AB5B-0C2C-426D-88C1-97A5E3503B05}" srcId="{9D649A4A-E426-475E-B8DE-058A36A03F7E}" destId="{D3D9B009-9202-4D39-8E7B-9D13A2D0E2AC}" srcOrd="1" destOrd="0" parTransId="{C341C03C-8BB8-4053-B8F8-4EDA04C5FDEB}" sibTransId="{45004363-993A-4054-9EBF-4DDD3BD28221}"/>
    <dgm:cxn modelId="{20CBBA51-4EDB-4A16-A2FC-47776C66FBF4}" type="presParOf" srcId="{C3FC7805-2422-47E0-A92D-99823F391ABF}" destId="{8024AF38-2291-426F-AA82-50D38AD63AC7}" srcOrd="0" destOrd="0" presId="urn:microsoft.com/office/officeart/2005/8/layout/vList3"/>
    <dgm:cxn modelId="{AEB24A5D-8E5D-4784-BD59-1A9CDF7F3214}" type="presParOf" srcId="{8024AF38-2291-426F-AA82-50D38AD63AC7}" destId="{E9B34FE6-9C8B-4C45-B7E2-34C325CA45CD}" srcOrd="0" destOrd="0" presId="urn:microsoft.com/office/officeart/2005/8/layout/vList3"/>
    <dgm:cxn modelId="{4A3C4D64-CC70-4B2F-A0D1-FD9466E9647B}" type="presParOf" srcId="{8024AF38-2291-426F-AA82-50D38AD63AC7}" destId="{5A1AAB0D-4896-47BB-A15E-6D2BC64B635A}" srcOrd="1" destOrd="0" presId="urn:microsoft.com/office/officeart/2005/8/layout/vList3"/>
    <dgm:cxn modelId="{9064E8CC-B2F2-4ABF-8801-94BAC21BA71F}" type="presParOf" srcId="{C3FC7805-2422-47E0-A92D-99823F391ABF}" destId="{6A29F475-9495-4FE1-B355-CCECFE12858A}" srcOrd="1" destOrd="0" presId="urn:microsoft.com/office/officeart/2005/8/layout/vList3"/>
    <dgm:cxn modelId="{C95AC12A-BFDA-498A-9B95-7EADB4D9D81B}" type="presParOf" srcId="{C3FC7805-2422-47E0-A92D-99823F391ABF}" destId="{36E8599B-46A4-49FE-B166-8587495BCC02}" srcOrd="2" destOrd="0" presId="urn:microsoft.com/office/officeart/2005/8/layout/vList3"/>
    <dgm:cxn modelId="{514E1B1E-1545-41FD-AA03-70714F91EE66}" type="presParOf" srcId="{36E8599B-46A4-49FE-B166-8587495BCC02}" destId="{2904236E-426A-4708-AB3B-6FEF5E637267}" srcOrd="0" destOrd="0" presId="urn:microsoft.com/office/officeart/2005/8/layout/vList3"/>
    <dgm:cxn modelId="{D66AF9D2-4B14-43F5-A0F1-119A734C45BC}" type="presParOf" srcId="{36E8599B-46A4-49FE-B166-8587495BCC02}" destId="{6118C1EB-10DD-4FAE-9AA7-1322DA2B2BEB}" srcOrd="1" destOrd="0" presId="urn:microsoft.com/office/officeart/2005/8/layout/vList3"/>
    <dgm:cxn modelId="{05342AB9-A879-4C87-9DC1-1B9052822CB4}" type="presParOf" srcId="{C3FC7805-2422-47E0-A92D-99823F391ABF}" destId="{2D3477C4-BB9C-4E21-AF59-1C9EE55CE807}" srcOrd="3" destOrd="0" presId="urn:microsoft.com/office/officeart/2005/8/layout/vList3"/>
    <dgm:cxn modelId="{F8B4B67E-9875-48DE-84EC-8F85509460D2}" type="presParOf" srcId="{C3FC7805-2422-47E0-A92D-99823F391ABF}" destId="{9EB0E59B-D490-4F72-861A-31DD630947C5}" srcOrd="4" destOrd="0" presId="urn:microsoft.com/office/officeart/2005/8/layout/vList3"/>
    <dgm:cxn modelId="{FCC2A997-299D-4B07-918A-79AE3B636AE2}" type="presParOf" srcId="{9EB0E59B-D490-4F72-861A-31DD630947C5}" destId="{D75A04A3-8B25-42BD-8BEE-893D004C8E9A}" srcOrd="0" destOrd="0" presId="urn:microsoft.com/office/officeart/2005/8/layout/vList3"/>
    <dgm:cxn modelId="{FC8F1484-1098-40F1-9725-EB663200384C}" type="presParOf" srcId="{9EB0E59B-D490-4F72-861A-31DD630947C5}" destId="{353D8C98-626E-477E-BC92-635C5833DB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F84EA-73EB-40C7-BE8D-E9C9903FCE50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2E23985B-0DE3-48AA-B4B7-44F7CC84215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অফিস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B662EB65-43DB-4727-9525-373C0F8872BD}" type="parTrans" cxnId="{72BD93FA-154B-44C2-80FC-9E5B470C7900}">
      <dgm:prSet/>
      <dgm:spPr/>
      <dgm:t>
        <a:bodyPr/>
        <a:lstStyle/>
        <a:p>
          <a:endParaRPr lang="en-US"/>
        </a:p>
      </dgm:t>
    </dgm:pt>
    <dgm:pt modelId="{DAF09FAB-EE65-4802-80DF-75BC0FEB41E8}" type="sibTrans" cxnId="{72BD93FA-154B-44C2-80FC-9E5B470C7900}">
      <dgm:prSet/>
      <dgm:spPr/>
      <dgm:t>
        <a:bodyPr/>
        <a:lstStyle/>
        <a:p>
          <a:endParaRPr lang="en-US"/>
        </a:p>
      </dgm:t>
    </dgm:pt>
    <dgm:pt modelId="{FA757F36-6631-4234-BF9E-A3A1B25DC44D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উৎপাদন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53407BEE-E415-449E-92AF-28C8D88E7681}" type="parTrans" cxnId="{CF8B78AB-FE4E-483C-AC50-BEE2D2B52629}">
      <dgm:prSet/>
      <dgm:spPr/>
      <dgm:t>
        <a:bodyPr/>
        <a:lstStyle/>
        <a:p>
          <a:endParaRPr lang="en-US"/>
        </a:p>
      </dgm:t>
    </dgm:pt>
    <dgm:pt modelId="{35B24AAC-F7C8-4DC7-B89F-8E53F5FAC8D5}" type="sibTrans" cxnId="{CF8B78AB-FE4E-483C-AC50-BEE2D2B52629}">
      <dgm:prSet/>
      <dgm:spPr/>
      <dgm:t>
        <a:bodyPr/>
        <a:lstStyle/>
        <a:p>
          <a:endParaRPr lang="en-US"/>
        </a:p>
      </dgm:t>
    </dgm:pt>
    <dgm:pt modelId="{7ECC984D-652A-47EC-9DDB-F9CF24DB3E04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বাজারজাতকরণ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6E40EF8F-A324-4EC4-B946-11B958F209B5}" type="parTrans" cxnId="{19C64D2F-DBC2-435B-B5C7-8221002239F7}">
      <dgm:prSet/>
      <dgm:spPr/>
      <dgm:t>
        <a:bodyPr/>
        <a:lstStyle/>
        <a:p>
          <a:endParaRPr lang="en-US"/>
        </a:p>
      </dgm:t>
    </dgm:pt>
    <dgm:pt modelId="{CA532E6B-61F9-4783-9F6E-CB5E8B02D169}" type="sibTrans" cxnId="{19C64D2F-DBC2-435B-B5C7-8221002239F7}">
      <dgm:prSet/>
      <dgm:spPr/>
      <dgm:t>
        <a:bodyPr/>
        <a:lstStyle/>
        <a:p>
          <a:endParaRPr lang="en-US"/>
        </a:p>
      </dgm:t>
    </dgm:pt>
    <dgm:pt modelId="{00459ACC-C168-41C7-9A9B-B86DD42CD0E0}">
      <dgm:prSet/>
      <dgm:spPr/>
      <dgm:t>
        <a:bodyPr/>
        <a:lstStyle/>
        <a:p>
          <a:r>
            <a:rPr lang="en-US" b="0" dirty="0" err="1" smtClean="0">
              <a:latin typeface="NikoshBAN"/>
            </a:rPr>
            <a:t>মানবসম্পদ</a:t>
          </a:r>
          <a:endParaRPr lang="en-US" b="0" dirty="0" smtClean="0">
            <a:latin typeface="NikoshBAN"/>
          </a:endParaRPr>
        </a:p>
        <a:p>
          <a:r>
            <a:rPr lang="en-US" b="0" dirty="0" err="1" smtClean="0">
              <a:latin typeface="NikoshBAN"/>
            </a:rPr>
            <a:t>ব্যবস্থাপনা</a:t>
          </a:r>
          <a:endParaRPr lang="en-US" b="0" dirty="0">
            <a:latin typeface="NikoshBAN"/>
          </a:endParaRPr>
        </a:p>
      </dgm:t>
    </dgm:pt>
    <dgm:pt modelId="{E250BEBA-7FDF-4C23-8365-9920F468A2F7}" type="parTrans" cxnId="{FE7C2F47-CE9E-4624-B773-48FE6868E28B}">
      <dgm:prSet/>
      <dgm:spPr/>
    </dgm:pt>
    <dgm:pt modelId="{0F5E16A4-07BA-4223-9268-D8033619EFDE}" type="sibTrans" cxnId="{FE7C2F47-CE9E-4624-B773-48FE6868E28B}">
      <dgm:prSet/>
      <dgm:spPr/>
    </dgm:pt>
    <dgm:pt modelId="{B2002042-31F7-40EB-AAC6-C2DC44A97828}">
      <dgm:prSet/>
      <dgm:spPr/>
      <dgm:t>
        <a:bodyPr/>
        <a:lstStyle/>
        <a:p>
          <a:r>
            <a:rPr lang="en-US" dirty="0" err="1" smtClean="0">
              <a:latin typeface="NikoshBAN"/>
            </a:rPr>
            <a:t>আর্থিক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38F87E23-EE6A-40B1-BA2C-4C1664D326D6}" type="parTrans" cxnId="{6FD9AB60-9377-4F8F-8DAD-69F66E31BA9A}">
      <dgm:prSet/>
      <dgm:spPr/>
    </dgm:pt>
    <dgm:pt modelId="{3467D4AD-7778-42EA-AE94-7EB10A380D38}" type="sibTrans" cxnId="{6FD9AB60-9377-4F8F-8DAD-69F66E31BA9A}">
      <dgm:prSet/>
      <dgm:spPr/>
    </dgm:pt>
    <dgm:pt modelId="{9BFCF975-9AC8-4AF7-BB67-E852819F6960}" type="pres">
      <dgm:prSet presAssocID="{CC5F84EA-73EB-40C7-BE8D-E9C9903FCE50}" presName="Name0" presStyleCnt="0">
        <dgm:presLayoutVars>
          <dgm:dir/>
          <dgm:resizeHandles val="exact"/>
        </dgm:presLayoutVars>
      </dgm:prSet>
      <dgm:spPr/>
    </dgm:pt>
    <dgm:pt modelId="{B77DA52C-880F-4189-9BBB-ACCD33AB1D04}" type="pres">
      <dgm:prSet presAssocID="{CC5F84EA-73EB-40C7-BE8D-E9C9903FCE50}" presName="fgShape" presStyleLbl="fgShp" presStyleIdx="0" presStyleCnt="1"/>
      <dgm:spPr/>
    </dgm:pt>
    <dgm:pt modelId="{7DD57E86-B769-4CF0-8C73-03D62B4C84E4}" type="pres">
      <dgm:prSet presAssocID="{CC5F84EA-73EB-40C7-BE8D-E9C9903FCE50}" presName="linComp" presStyleCnt="0"/>
      <dgm:spPr/>
    </dgm:pt>
    <dgm:pt modelId="{B71BDC29-E58C-411D-A45D-3943500F7B26}" type="pres">
      <dgm:prSet presAssocID="{2E23985B-0DE3-48AA-B4B7-44F7CC84215E}" presName="compNode" presStyleCnt="0"/>
      <dgm:spPr/>
    </dgm:pt>
    <dgm:pt modelId="{A3F31ADC-B01E-4F7E-AB9F-F0FE721E73C2}" type="pres">
      <dgm:prSet presAssocID="{2E23985B-0DE3-48AA-B4B7-44F7CC84215E}" presName="bkgdShape" presStyleLbl="node1" presStyleIdx="0" presStyleCnt="5"/>
      <dgm:spPr/>
      <dgm:t>
        <a:bodyPr/>
        <a:lstStyle/>
        <a:p>
          <a:endParaRPr lang="en-US"/>
        </a:p>
      </dgm:t>
    </dgm:pt>
    <dgm:pt modelId="{117F22E2-4546-4A6B-A5DF-D3E4F0A6A9C7}" type="pres">
      <dgm:prSet presAssocID="{2E23985B-0DE3-48AA-B4B7-44F7CC84215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E64A-263F-4D00-9DF2-1E47F1329FC8}" type="pres">
      <dgm:prSet presAssocID="{2E23985B-0DE3-48AA-B4B7-44F7CC84215E}" presName="invisiNode" presStyleLbl="node1" presStyleIdx="0" presStyleCnt="5"/>
      <dgm:spPr/>
    </dgm:pt>
    <dgm:pt modelId="{CD33A84C-230B-4729-802E-3E48D2330319}" type="pres">
      <dgm:prSet presAssocID="{2E23985B-0DE3-48AA-B4B7-44F7CC84215E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E17D4D4-D00D-4120-8591-70AB55C164C4}" type="pres">
      <dgm:prSet presAssocID="{DAF09FAB-EE65-4802-80DF-75BC0FEB41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426EEC-45FE-4BCF-AEE0-CE8DE8E50729}" type="pres">
      <dgm:prSet presAssocID="{FA757F36-6631-4234-BF9E-A3A1B25DC44D}" presName="compNode" presStyleCnt="0"/>
      <dgm:spPr/>
    </dgm:pt>
    <dgm:pt modelId="{8EC77A17-8614-490A-BE97-F794FFA0A87A}" type="pres">
      <dgm:prSet presAssocID="{FA757F36-6631-4234-BF9E-A3A1B25DC44D}" presName="bkgdShape" presStyleLbl="node1" presStyleIdx="1" presStyleCnt="5"/>
      <dgm:spPr/>
      <dgm:t>
        <a:bodyPr/>
        <a:lstStyle/>
        <a:p>
          <a:endParaRPr lang="en-US"/>
        </a:p>
      </dgm:t>
    </dgm:pt>
    <dgm:pt modelId="{AB836256-AF08-49A8-B7D4-FD54EDF1F0F3}" type="pres">
      <dgm:prSet presAssocID="{FA757F36-6631-4234-BF9E-A3A1B25DC44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DBB32-31EB-4F8F-8E5E-08A5241E7EB0}" type="pres">
      <dgm:prSet presAssocID="{FA757F36-6631-4234-BF9E-A3A1B25DC44D}" presName="invisiNode" presStyleLbl="node1" presStyleIdx="1" presStyleCnt="5"/>
      <dgm:spPr/>
    </dgm:pt>
    <dgm:pt modelId="{8CC2C1ED-C22A-4B57-8930-99080723A27D}" type="pres">
      <dgm:prSet presAssocID="{FA757F36-6631-4234-BF9E-A3A1B25DC44D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F2C5EAF-773E-4C59-A6B2-637C9971BB96}" type="pres">
      <dgm:prSet presAssocID="{35B24AAC-F7C8-4DC7-B89F-8E53F5FAC8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4FAC08-9CE5-4639-BB30-EFCC17FD56E8}" type="pres">
      <dgm:prSet presAssocID="{7ECC984D-652A-47EC-9DDB-F9CF24DB3E04}" presName="compNode" presStyleCnt="0"/>
      <dgm:spPr/>
    </dgm:pt>
    <dgm:pt modelId="{883F6F12-93EA-4251-80EF-0B5A2DE5F54C}" type="pres">
      <dgm:prSet presAssocID="{7ECC984D-652A-47EC-9DDB-F9CF24DB3E04}" presName="bkgdShape" presStyleLbl="node1" presStyleIdx="2" presStyleCnt="5"/>
      <dgm:spPr/>
      <dgm:t>
        <a:bodyPr/>
        <a:lstStyle/>
        <a:p>
          <a:endParaRPr lang="en-US"/>
        </a:p>
      </dgm:t>
    </dgm:pt>
    <dgm:pt modelId="{DECE51BD-E728-421D-A415-82FD4BEEF1DF}" type="pres">
      <dgm:prSet presAssocID="{7ECC984D-652A-47EC-9DDB-F9CF24DB3E0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C33FB-CA28-4687-84FB-1498DCDD32ED}" type="pres">
      <dgm:prSet presAssocID="{7ECC984D-652A-47EC-9DDB-F9CF24DB3E04}" presName="invisiNode" presStyleLbl="node1" presStyleIdx="2" presStyleCnt="5"/>
      <dgm:spPr/>
    </dgm:pt>
    <dgm:pt modelId="{7AC9D360-AB8C-428E-8899-A47455C91BD3}" type="pres">
      <dgm:prSet presAssocID="{7ECC984D-652A-47EC-9DDB-F9CF24DB3E04}" presName="imagNode" presStyleLbl="fgImgPlace1" presStyleIdx="2" presStyleCnt="5" custLinFactNeighborX="-4290" custLinFactNeighborY="7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D50FA026-1EBE-4590-BD84-2873C3ACC44F}" type="pres">
      <dgm:prSet presAssocID="{CA532E6B-61F9-4783-9F6E-CB5E8B02D1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17F298-8654-4546-8779-F0E256A6E5E7}" type="pres">
      <dgm:prSet presAssocID="{00459ACC-C168-41C7-9A9B-B86DD42CD0E0}" presName="compNode" presStyleCnt="0"/>
      <dgm:spPr/>
    </dgm:pt>
    <dgm:pt modelId="{F130B9B8-7620-41E9-B72D-B6DB174D1ADB}" type="pres">
      <dgm:prSet presAssocID="{00459ACC-C168-41C7-9A9B-B86DD42CD0E0}" presName="bkgdShape" presStyleLbl="node1" presStyleIdx="3" presStyleCnt="5"/>
      <dgm:spPr/>
      <dgm:t>
        <a:bodyPr/>
        <a:lstStyle/>
        <a:p>
          <a:endParaRPr lang="en-US"/>
        </a:p>
      </dgm:t>
    </dgm:pt>
    <dgm:pt modelId="{BD952C38-E24D-4602-8B20-9EB74B1D4DA5}" type="pres">
      <dgm:prSet presAssocID="{00459ACC-C168-41C7-9A9B-B86DD42CD0E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B350-4CE7-4D26-9172-E8A02C4F2450}" type="pres">
      <dgm:prSet presAssocID="{00459ACC-C168-41C7-9A9B-B86DD42CD0E0}" presName="invisiNode" presStyleLbl="node1" presStyleIdx="3" presStyleCnt="5"/>
      <dgm:spPr/>
    </dgm:pt>
    <dgm:pt modelId="{5377794D-A32C-4AEE-A492-DD708D913142}" type="pres">
      <dgm:prSet presAssocID="{00459ACC-C168-41C7-9A9B-B86DD42CD0E0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DB6B2F67-7B94-4DCE-BF29-8B13D7D74E88}" type="pres">
      <dgm:prSet presAssocID="{0F5E16A4-07BA-4223-9268-D8033619EFDE}" presName="sibTrans" presStyleLbl="sibTrans2D1" presStyleIdx="0" presStyleCnt="0"/>
      <dgm:spPr/>
    </dgm:pt>
    <dgm:pt modelId="{6AE39F73-EC5A-4462-B145-673B29D06933}" type="pres">
      <dgm:prSet presAssocID="{B2002042-31F7-40EB-AAC6-C2DC44A97828}" presName="compNode" presStyleCnt="0"/>
      <dgm:spPr/>
    </dgm:pt>
    <dgm:pt modelId="{03B20D57-2C54-46C7-A5F2-35AF37A1E8E4}" type="pres">
      <dgm:prSet presAssocID="{B2002042-31F7-40EB-AAC6-C2DC44A97828}" presName="bkgdShape" presStyleLbl="node1" presStyleIdx="4" presStyleCnt="5"/>
      <dgm:spPr/>
      <dgm:t>
        <a:bodyPr/>
        <a:lstStyle/>
        <a:p>
          <a:endParaRPr lang="en-US"/>
        </a:p>
      </dgm:t>
    </dgm:pt>
    <dgm:pt modelId="{E2B7B546-4580-4202-9E3F-9C484CCC20F2}" type="pres">
      <dgm:prSet presAssocID="{B2002042-31F7-40EB-AAC6-C2DC44A9782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E181D-B2B7-4C34-BB25-407CDB4A1036}" type="pres">
      <dgm:prSet presAssocID="{B2002042-31F7-40EB-AAC6-C2DC44A97828}" presName="invisiNode" presStyleLbl="node1" presStyleIdx="4" presStyleCnt="5"/>
      <dgm:spPr/>
    </dgm:pt>
    <dgm:pt modelId="{6A3B956C-D1A9-4287-97BD-EA235BA55139}" type="pres">
      <dgm:prSet presAssocID="{B2002042-31F7-40EB-AAC6-C2DC44A97828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B8209596-A55F-4C3D-AE93-8B98E910EDC9}" type="presOf" srcId="{B2002042-31F7-40EB-AAC6-C2DC44A97828}" destId="{E2B7B546-4580-4202-9E3F-9C484CCC20F2}" srcOrd="1" destOrd="0" presId="urn:microsoft.com/office/officeart/2005/8/layout/hList7"/>
    <dgm:cxn modelId="{CF8B78AB-FE4E-483C-AC50-BEE2D2B52629}" srcId="{CC5F84EA-73EB-40C7-BE8D-E9C9903FCE50}" destId="{FA757F36-6631-4234-BF9E-A3A1B25DC44D}" srcOrd="1" destOrd="0" parTransId="{53407BEE-E415-449E-92AF-28C8D88E7681}" sibTransId="{35B24AAC-F7C8-4DC7-B89F-8E53F5FAC8D5}"/>
    <dgm:cxn modelId="{19C64D2F-DBC2-435B-B5C7-8221002239F7}" srcId="{CC5F84EA-73EB-40C7-BE8D-E9C9903FCE50}" destId="{7ECC984D-652A-47EC-9DDB-F9CF24DB3E04}" srcOrd="2" destOrd="0" parTransId="{6E40EF8F-A324-4EC4-B946-11B958F209B5}" sibTransId="{CA532E6B-61F9-4783-9F6E-CB5E8B02D169}"/>
    <dgm:cxn modelId="{AB80506F-4242-46A6-921A-738AB34A832F}" type="presOf" srcId="{0F5E16A4-07BA-4223-9268-D8033619EFDE}" destId="{DB6B2F67-7B94-4DCE-BF29-8B13D7D74E88}" srcOrd="0" destOrd="0" presId="urn:microsoft.com/office/officeart/2005/8/layout/hList7"/>
    <dgm:cxn modelId="{F3DFEDBD-4B5A-4AA6-AC52-556EB984350E}" type="presOf" srcId="{7ECC984D-652A-47EC-9DDB-F9CF24DB3E04}" destId="{DECE51BD-E728-421D-A415-82FD4BEEF1DF}" srcOrd="1" destOrd="0" presId="urn:microsoft.com/office/officeart/2005/8/layout/hList7"/>
    <dgm:cxn modelId="{FE7C2F47-CE9E-4624-B773-48FE6868E28B}" srcId="{CC5F84EA-73EB-40C7-BE8D-E9C9903FCE50}" destId="{00459ACC-C168-41C7-9A9B-B86DD42CD0E0}" srcOrd="3" destOrd="0" parTransId="{E250BEBA-7FDF-4C23-8365-9920F468A2F7}" sibTransId="{0F5E16A4-07BA-4223-9268-D8033619EFDE}"/>
    <dgm:cxn modelId="{E23BEE93-BD63-4F62-A61E-C10FDCDA3B15}" type="presOf" srcId="{35B24AAC-F7C8-4DC7-B89F-8E53F5FAC8D5}" destId="{4F2C5EAF-773E-4C59-A6B2-637C9971BB96}" srcOrd="0" destOrd="0" presId="urn:microsoft.com/office/officeart/2005/8/layout/hList7"/>
    <dgm:cxn modelId="{9C745263-4428-4033-9E06-625922953B3A}" type="presOf" srcId="{CA532E6B-61F9-4783-9F6E-CB5E8B02D169}" destId="{D50FA026-1EBE-4590-BD84-2873C3ACC44F}" srcOrd="0" destOrd="0" presId="urn:microsoft.com/office/officeart/2005/8/layout/hList7"/>
    <dgm:cxn modelId="{5251CDCF-E436-4AEA-8FDC-63D554EF44B0}" type="presOf" srcId="{2E23985B-0DE3-48AA-B4B7-44F7CC84215E}" destId="{A3F31ADC-B01E-4F7E-AB9F-F0FE721E73C2}" srcOrd="0" destOrd="0" presId="urn:microsoft.com/office/officeart/2005/8/layout/hList7"/>
    <dgm:cxn modelId="{FBC8D7C9-1B8B-4512-9273-CD0BE63DBD73}" type="presOf" srcId="{CC5F84EA-73EB-40C7-BE8D-E9C9903FCE50}" destId="{9BFCF975-9AC8-4AF7-BB67-E852819F6960}" srcOrd="0" destOrd="0" presId="urn:microsoft.com/office/officeart/2005/8/layout/hList7"/>
    <dgm:cxn modelId="{D86B88E3-31EA-4C56-BD09-D99331E7A9C9}" type="presOf" srcId="{FA757F36-6631-4234-BF9E-A3A1B25DC44D}" destId="{8EC77A17-8614-490A-BE97-F794FFA0A87A}" srcOrd="0" destOrd="0" presId="urn:microsoft.com/office/officeart/2005/8/layout/hList7"/>
    <dgm:cxn modelId="{673D44C0-0122-4A76-ACF3-8F2314C4473D}" type="presOf" srcId="{DAF09FAB-EE65-4802-80DF-75BC0FEB41E8}" destId="{AE17D4D4-D00D-4120-8591-70AB55C164C4}" srcOrd="0" destOrd="0" presId="urn:microsoft.com/office/officeart/2005/8/layout/hList7"/>
    <dgm:cxn modelId="{ED08E355-F852-4026-8642-023355AE7FAA}" type="presOf" srcId="{B2002042-31F7-40EB-AAC6-C2DC44A97828}" destId="{03B20D57-2C54-46C7-A5F2-35AF37A1E8E4}" srcOrd="0" destOrd="0" presId="urn:microsoft.com/office/officeart/2005/8/layout/hList7"/>
    <dgm:cxn modelId="{29633B11-4AD5-4F90-A858-42AE070DA381}" type="presOf" srcId="{00459ACC-C168-41C7-9A9B-B86DD42CD0E0}" destId="{F130B9B8-7620-41E9-B72D-B6DB174D1ADB}" srcOrd="0" destOrd="0" presId="urn:microsoft.com/office/officeart/2005/8/layout/hList7"/>
    <dgm:cxn modelId="{72BD93FA-154B-44C2-80FC-9E5B470C7900}" srcId="{CC5F84EA-73EB-40C7-BE8D-E9C9903FCE50}" destId="{2E23985B-0DE3-48AA-B4B7-44F7CC84215E}" srcOrd="0" destOrd="0" parTransId="{B662EB65-43DB-4727-9525-373C0F8872BD}" sibTransId="{DAF09FAB-EE65-4802-80DF-75BC0FEB41E8}"/>
    <dgm:cxn modelId="{6FD9AB60-9377-4F8F-8DAD-69F66E31BA9A}" srcId="{CC5F84EA-73EB-40C7-BE8D-E9C9903FCE50}" destId="{B2002042-31F7-40EB-AAC6-C2DC44A97828}" srcOrd="4" destOrd="0" parTransId="{38F87E23-EE6A-40B1-BA2C-4C1664D326D6}" sibTransId="{3467D4AD-7778-42EA-AE94-7EB10A380D38}"/>
    <dgm:cxn modelId="{47A5E2D0-D5FA-447A-8CE9-8F20824FBF01}" type="presOf" srcId="{7ECC984D-652A-47EC-9DDB-F9CF24DB3E04}" destId="{883F6F12-93EA-4251-80EF-0B5A2DE5F54C}" srcOrd="0" destOrd="0" presId="urn:microsoft.com/office/officeart/2005/8/layout/hList7"/>
    <dgm:cxn modelId="{C20F6FB5-628C-42C0-91B7-BBFAEF1E4240}" type="presOf" srcId="{FA757F36-6631-4234-BF9E-A3A1B25DC44D}" destId="{AB836256-AF08-49A8-B7D4-FD54EDF1F0F3}" srcOrd="1" destOrd="0" presId="urn:microsoft.com/office/officeart/2005/8/layout/hList7"/>
    <dgm:cxn modelId="{01B96817-57AB-4A59-AAC4-5074B030C15E}" type="presOf" srcId="{00459ACC-C168-41C7-9A9B-B86DD42CD0E0}" destId="{BD952C38-E24D-4602-8B20-9EB74B1D4DA5}" srcOrd="1" destOrd="0" presId="urn:microsoft.com/office/officeart/2005/8/layout/hList7"/>
    <dgm:cxn modelId="{FF4F0B2F-B088-462B-A8A3-852E0BD1D29B}" type="presOf" srcId="{2E23985B-0DE3-48AA-B4B7-44F7CC84215E}" destId="{117F22E2-4546-4A6B-A5DF-D3E4F0A6A9C7}" srcOrd="1" destOrd="0" presId="urn:microsoft.com/office/officeart/2005/8/layout/hList7"/>
    <dgm:cxn modelId="{AC02A8A6-BF40-433E-A9FF-2B1DCCC6C00E}" type="presParOf" srcId="{9BFCF975-9AC8-4AF7-BB67-E852819F6960}" destId="{B77DA52C-880F-4189-9BBB-ACCD33AB1D04}" srcOrd="0" destOrd="0" presId="urn:microsoft.com/office/officeart/2005/8/layout/hList7"/>
    <dgm:cxn modelId="{FB5879E2-530F-4BB4-869C-895A477C4784}" type="presParOf" srcId="{9BFCF975-9AC8-4AF7-BB67-E852819F6960}" destId="{7DD57E86-B769-4CF0-8C73-03D62B4C84E4}" srcOrd="1" destOrd="0" presId="urn:microsoft.com/office/officeart/2005/8/layout/hList7"/>
    <dgm:cxn modelId="{7B3A8717-45C3-407A-B04F-26DBF7518E43}" type="presParOf" srcId="{7DD57E86-B769-4CF0-8C73-03D62B4C84E4}" destId="{B71BDC29-E58C-411D-A45D-3943500F7B26}" srcOrd="0" destOrd="0" presId="urn:microsoft.com/office/officeart/2005/8/layout/hList7"/>
    <dgm:cxn modelId="{98354F54-BFBA-478A-9CE4-FFEC15E73AC3}" type="presParOf" srcId="{B71BDC29-E58C-411D-A45D-3943500F7B26}" destId="{A3F31ADC-B01E-4F7E-AB9F-F0FE721E73C2}" srcOrd="0" destOrd="0" presId="urn:microsoft.com/office/officeart/2005/8/layout/hList7"/>
    <dgm:cxn modelId="{67C76EBF-19D7-448E-9485-AC5829CEE493}" type="presParOf" srcId="{B71BDC29-E58C-411D-A45D-3943500F7B26}" destId="{117F22E2-4546-4A6B-A5DF-D3E4F0A6A9C7}" srcOrd="1" destOrd="0" presId="urn:microsoft.com/office/officeart/2005/8/layout/hList7"/>
    <dgm:cxn modelId="{FAF79F06-1DB5-497E-8EAC-44F167B761A7}" type="presParOf" srcId="{B71BDC29-E58C-411D-A45D-3943500F7B26}" destId="{B506E64A-263F-4D00-9DF2-1E47F1329FC8}" srcOrd="2" destOrd="0" presId="urn:microsoft.com/office/officeart/2005/8/layout/hList7"/>
    <dgm:cxn modelId="{60779E2C-7087-4CD7-BBEF-E0C71BD156FB}" type="presParOf" srcId="{B71BDC29-E58C-411D-A45D-3943500F7B26}" destId="{CD33A84C-230B-4729-802E-3E48D2330319}" srcOrd="3" destOrd="0" presId="urn:microsoft.com/office/officeart/2005/8/layout/hList7"/>
    <dgm:cxn modelId="{9D9FC1BA-7A02-4E5B-B943-9E68389684B7}" type="presParOf" srcId="{7DD57E86-B769-4CF0-8C73-03D62B4C84E4}" destId="{AE17D4D4-D00D-4120-8591-70AB55C164C4}" srcOrd="1" destOrd="0" presId="urn:microsoft.com/office/officeart/2005/8/layout/hList7"/>
    <dgm:cxn modelId="{A45B60B0-C4E0-4292-B6C4-3D33BB2D9EE9}" type="presParOf" srcId="{7DD57E86-B769-4CF0-8C73-03D62B4C84E4}" destId="{62426EEC-45FE-4BCF-AEE0-CE8DE8E50729}" srcOrd="2" destOrd="0" presId="urn:microsoft.com/office/officeart/2005/8/layout/hList7"/>
    <dgm:cxn modelId="{24430613-401B-4DC0-8F61-CACF9765068D}" type="presParOf" srcId="{62426EEC-45FE-4BCF-AEE0-CE8DE8E50729}" destId="{8EC77A17-8614-490A-BE97-F794FFA0A87A}" srcOrd="0" destOrd="0" presId="urn:microsoft.com/office/officeart/2005/8/layout/hList7"/>
    <dgm:cxn modelId="{283EE74F-B4FA-48F1-B55F-9ECA0407B7D2}" type="presParOf" srcId="{62426EEC-45FE-4BCF-AEE0-CE8DE8E50729}" destId="{AB836256-AF08-49A8-B7D4-FD54EDF1F0F3}" srcOrd="1" destOrd="0" presId="urn:microsoft.com/office/officeart/2005/8/layout/hList7"/>
    <dgm:cxn modelId="{225808D8-A379-49E7-AC0E-6032B827AF66}" type="presParOf" srcId="{62426EEC-45FE-4BCF-AEE0-CE8DE8E50729}" destId="{5C8DBB32-31EB-4F8F-8E5E-08A5241E7EB0}" srcOrd="2" destOrd="0" presId="urn:microsoft.com/office/officeart/2005/8/layout/hList7"/>
    <dgm:cxn modelId="{80F483D8-80DD-4A92-B02A-1A5F12F37382}" type="presParOf" srcId="{62426EEC-45FE-4BCF-AEE0-CE8DE8E50729}" destId="{8CC2C1ED-C22A-4B57-8930-99080723A27D}" srcOrd="3" destOrd="0" presId="urn:microsoft.com/office/officeart/2005/8/layout/hList7"/>
    <dgm:cxn modelId="{00D6C0CC-3296-4AF0-BCE5-011BD79C314B}" type="presParOf" srcId="{7DD57E86-B769-4CF0-8C73-03D62B4C84E4}" destId="{4F2C5EAF-773E-4C59-A6B2-637C9971BB96}" srcOrd="3" destOrd="0" presId="urn:microsoft.com/office/officeart/2005/8/layout/hList7"/>
    <dgm:cxn modelId="{72C6B9BD-A259-40F6-AC57-7FB46C7DDB92}" type="presParOf" srcId="{7DD57E86-B769-4CF0-8C73-03D62B4C84E4}" destId="{064FAC08-9CE5-4639-BB30-EFCC17FD56E8}" srcOrd="4" destOrd="0" presId="urn:microsoft.com/office/officeart/2005/8/layout/hList7"/>
    <dgm:cxn modelId="{DD89ADC8-B77F-42A1-B7F3-CCF5B25653AB}" type="presParOf" srcId="{064FAC08-9CE5-4639-BB30-EFCC17FD56E8}" destId="{883F6F12-93EA-4251-80EF-0B5A2DE5F54C}" srcOrd="0" destOrd="0" presId="urn:microsoft.com/office/officeart/2005/8/layout/hList7"/>
    <dgm:cxn modelId="{F135B7BE-CF58-4B7D-8ECA-E1E639B1F7C8}" type="presParOf" srcId="{064FAC08-9CE5-4639-BB30-EFCC17FD56E8}" destId="{DECE51BD-E728-421D-A415-82FD4BEEF1DF}" srcOrd="1" destOrd="0" presId="urn:microsoft.com/office/officeart/2005/8/layout/hList7"/>
    <dgm:cxn modelId="{B189D165-B4FE-4621-BB85-6BC9A8A91667}" type="presParOf" srcId="{064FAC08-9CE5-4639-BB30-EFCC17FD56E8}" destId="{822C33FB-CA28-4687-84FB-1498DCDD32ED}" srcOrd="2" destOrd="0" presId="urn:microsoft.com/office/officeart/2005/8/layout/hList7"/>
    <dgm:cxn modelId="{822BECCD-EC14-4F47-9D8D-9E37D965FC8F}" type="presParOf" srcId="{064FAC08-9CE5-4639-BB30-EFCC17FD56E8}" destId="{7AC9D360-AB8C-428E-8899-A47455C91BD3}" srcOrd="3" destOrd="0" presId="urn:microsoft.com/office/officeart/2005/8/layout/hList7"/>
    <dgm:cxn modelId="{BAB5C7B3-50BC-49AC-8552-C6A42DFF4A80}" type="presParOf" srcId="{7DD57E86-B769-4CF0-8C73-03D62B4C84E4}" destId="{D50FA026-1EBE-4590-BD84-2873C3ACC44F}" srcOrd="5" destOrd="0" presId="urn:microsoft.com/office/officeart/2005/8/layout/hList7"/>
    <dgm:cxn modelId="{ED90AFB5-E5A6-465C-AEE9-B457BD584A74}" type="presParOf" srcId="{7DD57E86-B769-4CF0-8C73-03D62B4C84E4}" destId="{8017F298-8654-4546-8779-F0E256A6E5E7}" srcOrd="6" destOrd="0" presId="urn:microsoft.com/office/officeart/2005/8/layout/hList7"/>
    <dgm:cxn modelId="{842A8DC5-CBFF-4291-90D9-3048833C8485}" type="presParOf" srcId="{8017F298-8654-4546-8779-F0E256A6E5E7}" destId="{F130B9B8-7620-41E9-B72D-B6DB174D1ADB}" srcOrd="0" destOrd="0" presId="urn:microsoft.com/office/officeart/2005/8/layout/hList7"/>
    <dgm:cxn modelId="{B51ADDCE-570B-45FA-AD6E-327788A3515A}" type="presParOf" srcId="{8017F298-8654-4546-8779-F0E256A6E5E7}" destId="{BD952C38-E24D-4602-8B20-9EB74B1D4DA5}" srcOrd="1" destOrd="0" presId="urn:microsoft.com/office/officeart/2005/8/layout/hList7"/>
    <dgm:cxn modelId="{B3B42E7D-83B2-4E11-9786-233B47F410D2}" type="presParOf" srcId="{8017F298-8654-4546-8779-F0E256A6E5E7}" destId="{28BAB350-4CE7-4D26-9172-E8A02C4F2450}" srcOrd="2" destOrd="0" presId="urn:microsoft.com/office/officeart/2005/8/layout/hList7"/>
    <dgm:cxn modelId="{9BEBFACE-2E4B-45B9-95E2-789C0373CF0A}" type="presParOf" srcId="{8017F298-8654-4546-8779-F0E256A6E5E7}" destId="{5377794D-A32C-4AEE-A492-DD708D913142}" srcOrd="3" destOrd="0" presId="urn:microsoft.com/office/officeart/2005/8/layout/hList7"/>
    <dgm:cxn modelId="{39D7BD9C-350E-4FC1-9404-5191A014DC10}" type="presParOf" srcId="{7DD57E86-B769-4CF0-8C73-03D62B4C84E4}" destId="{DB6B2F67-7B94-4DCE-BF29-8B13D7D74E88}" srcOrd="7" destOrd="0" presId="urn:microsoft.com/office/officeart/2005/8/layout/hList7"/>
    <dgm:cxn modelId="{66A85762-E6BF-44B7-9C82-294251F44C6F}" type="presParOf" srcId="{7DD57E86-B769-4CF0-8C73-03D62B4C84E4}" destId="{6AE39F73-EC5A-4462-B145-673B29D06933}" srcOrd="8" destOrd="0" presId="urn:microsoft.com/office/officeart/2005/8/layout/hList7"/>
    <dgm:cxn modelId="{2527B58C-2AC6-4BA7-B76A-F666EE875B2D}" type="presParOf" srcId="{6AE39F73-EC5A-4462-B145-673B29D06933}" destId="{03B20D57-2C54-46C7-A5F2-35AF37A1E8E4}" srcOrd="0" destOrd="0" presId="urn:microsoft.com/office/officeart/2005/8/layout/hList7"/>
    <dgm:cxn modelId="{EC7B0832-AACC-426A-A1DC-BDD258AAF43E}" type="presParOf" srcId="{6AE39F73-EC5A-4462-B145-673B29D06933}" destId="{E2B7B546-4580-4202-9E3F-9C484CCC20F2}" srcOrd="1" destOrd="0" presId="urn:microsoft.com/office/officeart/2005/8/layout/hList7"/>
    <dgm:cxn modelId="{DA0D9F05-650B-453F-AC87-1C5CBE75A69C}" type="presParOf" srcId="{6AE39F73-EC5A-4462-B145-673B29D06933}" destId="{0BFE181D-B2B7-4C34-BB25-407CDB4A1036}" srcOrd="2" destOrd="0" presId="urn:microsoft.com/office/officeart/2005/8/layout/hList7"/>
    <dgm:cxn modelId="{0B443CDE-7D35-4CF0-AE86-0229923CCBA0}" type="presParOf" srcId="{6AE39F73-EC5A-4462-B145-673B29D06933}" destId="{6A3B956C-D1A9-4287-97BD-EA235BA551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86E9E-2647-4BFF-BF72-A5352AA879D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08ADC639-CFBC-4C8D-8BFA-C1BA615D4CA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উচ্চ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67FDD939-2925-4EBF-8D5C-A13D08577E02}" type="parTrans" cxnId="{DFC9F63F-308E-4F3A-99D1-B4642A538E5E}">
      <dgm:prSet/>
      <dgm:spPr/>
      <dgm:t>
        <a:bodyPr/>
        <a:lstStyle/>
        <a:p>
          <a:endParaRPr lang="en-US"/>
        </a:p>
      </dgm:t>
    </dgm:pt>
    <dgm:pt modelId="{03496EEB-81F9-464D-A411-B0561E58C4D2}" type="sibTrans" cxnId="{DFC9F63F-308E-4F3A-99D1-B4642A538E5E}">
      <dgm:prSet/>
      <dgm:spPr/>
      <dgm:t>
        <a:bodyPr/>
        <a:lstStyle/>
        <a:p>
          <a:endParaRPr lang="en-US"/>
        </a:p>
      </dgm:t>
    </dgm:pt>
    <dgm:pt modelId="{E0A58C3C-E84B-45C9-A8BE-B8AF57BABE9B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মধ্যম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AE88F522-E04A-4F49-A638-C687D0C4229F}" type="parTrans" cxnId="{6409F2DC-EB73-49C5-982E-014800222A2D}">
      <dgm:prSet/>
      <dgm:spPr/>
      <dgm:t>
        <a:bodyPr/>
        <a:lstStyle/>
        <a:p>
          <a:endParaRPr lang="en-US"/>
        </a:p>
      </dgm:t>
    </dgm:pt>
    <dgm:pt modelId="{D3F7ECED-406D-42C0-B8D5-F78938486611}" type="sibTrans" cxnId="{6409F2DC-EB73-49C5-982E-014800222A2D}">
      <dgm:prSet/>
      <dgm:spPr/>
      <dgm:t>
        <a:bodyPr/>
        <a:lstStyle/>
        <a:p>
          <a:endParaRPr lang="en-US"/>
        </a:p>
      </dgm:t>
    </dgm:pt>
    <dgm:pt modelId="{ABE9D5BD-9BF4-4703-974C-E214549B424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নিম্ন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AF43930D-7C08-4390-B259-8DD6FF7BB706}" type="parTrans" cxnId="{FFB99B4D-14BA-430D-BCF3-00CE349039D9}">
      <dgm:prSet/>
      <dgm:spPr/>
      <dgm:t>
        <a:bodyPr/>
        <a:lstStyle/>
        <a:p>
          <a:endParaRPr lang="en-US"/>
        </a:p>
      </dgm:t>
    </dgm:pt>
    <dgm:pt modelId="{DE536147-5424-44E5-AEB1-B2BD87C1BBD6}" type="sibTrans" cxnId="{FFB99B4D-14BA-430D-BCF3-00CE349039D9}">
      <dgm:prSet/>
      <dgm:spPr/>
      <dgm:t>
        <a:bodyPr/>
        <a:lstStyle/>
        <a:p>
          <a:endParaRPr lang="en-US"/>
        </a:p>
      </dgm:t>
    </dgm:pt>
    <dgm:pt modelId="{8152BA2A-1051-4C8B-93B4-91D297326A50}" type="pres">
      <dgm:prSet presAssocID="{E6F86E9E-2647-4BFF-BF72-A5352AA879DA}" presName="compositeShape" presStyleCnt="0">
        <dgm:presLayoutVars>
          <dgm:dir/>
          <dgm:resizeHandles/>
        </dgm:presLayoutVars>
      </dgm:prSet>
      <dgm:spPr/>
    </dgm:pt>
    <dgm:pt modelId="{195B18C1-449F-4CE1-A21C-F1A9D376019B}" type="pres">
      <dgm:prSet presAssocID="{E6F86E9E-2647-4BFF-BF72-A5352AA879DA}" presName="pyramid" presStyleLbl="node1" presStyleIdx="0" presStyleCnt="1"/>
      <dgm:spPr/>
    </dgm:pt>
    <dgm:pt modelId="{24041323-3DA9-4F47-994F-3933F9EA4854}" type="pres">
      <dgm:prSet presAssocID="{E6F86E9E-2647-4BFF-BF72-A5352AA879DA}" presName="theList" presStyleCnt="0"/>
      <dgm:spPr/>
    </dgm:pt>
    <dgm:pt modelId="{18300C07-C70F-4F03-BF93-51F52AAAC51F}" type="pres">
      <dgm:prSet presAssocID="{08ADC639-CFBC-4C8D-8BFA-C1BA615D4CA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B4702-E9A5-4B05-9FDD-A000DC6BF44F}" type="pres">
      <dgm:prSet presAssocID="{08ADC639-CFBC-4C8D-8BFA-C1BA615D4CA3}" presName="aSpace" presStyleCnt="0"/>
      <dgm:spPr/>
    </dgm:pt>
    <dgm:pt modelId="{29E83958-0987-41B1-A7D1-6E17C9F1F11B}" type="pres">
      <dgm:prSet presAssocID="{E0A58C3C-E84B-45C9-A8BE-B8AF57BABE9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21D29-BAB0-41F9-BD00-2A29FC03ED2D}" type="pres">
      <dgm:prSet presAssocID="{E0A58C3C-E84B-45C9-A8BE-B8AF57BABE9B}" presName="aSpace" presStyleCnt="0"/>
      <dgm:spPr/>
    </dgm:pt>
    <dgm:pt modelId="{98A0A78F-39BB-4990-839C-2648461B2B0A}" type="pres">
      <dgm:prSet presAssocID="{ABE9D5BD-9BF4-4703-974C-E214549B424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02DEB-11C4-4F24-A721-54CC49C69183}" type="pres">
      <dgm:prSet presAssocID="{ABE9D5BD-9BF4-4703-974C-E214549B4243}" presName="aSpace" presStyleCnt="0"/>
      <dgm:spPr/>
    </dgm:pt>
  </dgm:ptLst>
  <dgm:cxnLst>
    <dgm:cxn modelId="{34745797-D6B7-481D-B89F-5DCABA8D9998}" type="presOf" srcId="{E6F86E9E-2647-4BFF-BF72-A5352AA879DA}" destId="{8152BA2A-1051-4C8B-93B4-91D297326A50}" srcOrd="0" destOrd="0" presId="urn:microsoft.com/office/officeart/2005/8/layout/pyramid2"/>
    <dgm:cxn modelId="{FFB99B4D-14BA-430D-BCF3-00CE349039D9}" srcId="{E6F86E9E-2647-4BFF-BF72-A5352AA879DA}" destId="{ABE9D5BD-9BF4-4703-974C-E214549B4243}" srcOrd="2" destOrd="0" parTransId="{AF43930D-7C08-4390-B259-8DD6FF7BB706}" sibTransId="{DE536147-5424-44E5-AEB1-B2BD87C1BBD6}"/>
    <dgm:cxn modelId="{6409F2DC-EB73-49C5-982E-014800222A2D}" srcId="{E6F86E9E-2647-4BFF-BF72-A5352AA879DA}" destId="{E0A58C3C-E84B-45C9-A8BE-B8AF57BABE9B}" srcOrd="1" destOrd="0" parTransId="{AE88F522-E04A-4F49-A638-C687D0C4229F}" sibTransId="{D3F7ECED-406D-42C0-B8D5-F78938486611}"/>
    <dgm:cxn modelId="{32D56538-6564-4C29-8D0A-4BEF6C4CC598}" type="presOf" srcId="{E0A58C3C-E84B-45C9-A8BE-B8AF57BABE9B}" destId="{29E83958-0987-41B1-A7D1-6E17C9F1F11B}" srcOrd="0" destOrd="0" presId="urn:microsoft.com/office/officeart/2005/8/layout/pyramid2"/>
    <dgm:cxn modelId="{EDD50DA8-D140-468A-AC4D-595882CE9EB8}" type="presOf" srcId="{ABE9D5BD-9BF4-4703-974C-E214549B4243}" destId="{98A0A78F-39BB-4990-839C-2648461B2B0A}" srcOrd="0" destOrd="0" presId="urn:microsoft.com/office/officeart/2005/8/layout/pyramid2"/>
    <dgm:cxn modelId="{DC9DF059-2FB3-47A1-A200-F05B73883C53}" type="presOf" srcId="{08ADC639-CFBC-4C8D-8BFA-C1BA615D4CA3}" destId="{18300C07-C70F-4F03-BF93-51F52AAAC51F}" srcOrd="0" destOrd="0" presId="urn:microsoft.com/office/officeart/2005/8/layout/pyramid2"/>
    <dgm:cxn modelId="{DFC9F63F-308E-4F3A-99D1-B4642A538E5E}" srcId="{E6F86E9E-2647-4BFF-BF72-A5352AA879DA}" destId="{08ADC639-CFBC-4C8D-8BFA-C1BA615D4CA3}" srcOrd="0" destOrd="0" parTransId="{67FDD939-2925-4EBF-8D5C-A13D08577E02}" sibTransId="{03496EEB-81F9-464D-A411-B0561E58C4D2}"/>
    <dgm:cxn modelId="{EEFE7D73-AE66-485E-8B7B-9C7F96ADB35A}" type="presParOf" srcId="{8152BA2A-1051-4C8B-93B4-91D297326A50}" destId="{195B18C1-449F-4CE1-A21C-F1A9D376019B}" srcOrd="0" destOrd="0" presId="urn:microsoft.com/office/officeart/2005/8/layout/pyramid2"/>
    <dgm:cxn modelId="{8274A182-3C50-4807-80C0-7AC9F6D22E39}" type="presParOf" srcId="{8152BA2A-1051-4C8B-93B4-91D297326A50}" destId="{24041323-3DA9-4F47-994F-3933F9EA4854}" srcOrd="1" destOrd="0" presId="urn:microsoft.com/office/officeart/2005/8/layout/pyramid2"/>
    <dgm:cxn modelId="{253F4207-3156-4038-BB88-27941D654BF5}" type="presParOf" srcId="{24041323-3DA9-4F47-994F-3933F9EA4854}" destId="{18300C07-C70F-4F03-BF93-51F52AAAC51F}" srcOrd="0" destOrd="0" presId="urn:microsoft.com/office/officeart/2005/8/layout/pyramid2"/>
    <dgm:cxn modelId="{05394F47-8A73-4F20-88F1-02E8F8A82C3D}" type="presParOf" srcId="{24041323-3DA9-4F47-994F-3933F9EA4854}" destId="{A86B4702-E9A5-4B05-9FDD-A000DC6BF44F}" srcOrd="1" destOrd="0" presId="urn:microsoft.com/office/officeart/2005/8/layout/pyramid2"/>
    <dgm:cxn modelId="{F03FA1D0-43CF-4265-92A6-B664EBC368AB}" type="presParOf" srcId="{24041323-3DA9-4F47-994F-3933F9EA4854}" destId="{29E83958-0987-41B1-A7D1-6E17C9F1F11B}" srcOrd="2" destOrd="0" presId="urn:microsoft.com/office/officeart/2005/8/layout/pyramid2"/>
    <dgm:cxn modelId="{43BCC0D3-C247-439B-BF79-AA4FC29F69AF}" type="presParOf" srcId="{24041323-3DA9-4F47-994F-3933F9EA4854}" destId="{2B821D29-BAB0-41F9-BD00-2A29FC03ED2D}" srcOrd="3" destOrd="0" presId="urn:microsoft.com/office/officeart/2005/8/layout/pyramid2"/>
    <dgm:cxn modelId="{629D1AF4-AFEB-4928-AE95-EF98073F4021}" type="presParOf" srcId="{24041323-3DA9-4F47-994F-3933F9EA4854}" destId="{98A0A78F-39BB-4990-839C-2648461B2B0A}" srcOrd="4" destOrd="0" presId="urn:microsoft.com/office/officeart/2005/8/layout/pyramid2"/>
    <dgm:cxn modelId="{1A41C412-4839-475B-9FCB-A21DA69DA781}" type="presParOf" srcId="{24041323-3DA9-4F47-994F-3933F9EA4854}" destId="{07D02DEB-11C4-4F24-A721-54CC49C6918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3698F-2A97-430C-89DA-4AFE772C5771}">
      <dsp:nvSpPr>
        <dsp:cNvPr id="0" name=""/>
        <dsp:cNvSpPr/>
      </dsp:nvSpPr>
      <dsp:spPr>
        <a:xfrm>
          <a:off x="5575285" y="1929036"/>
          <a:ext cx="4114987" cy="160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938"/>
              </a:lnTo>
              <a:lnTo>
                <a:pt x="4114987" y="1299938"/>
              </a:lnTo>
              <a:lnTo>
                <a:pt x="4114987" y="16048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99B95-8161-43CA-8607-4F6CB6AE8EF1}">
      <dsp:nvSpPr>
        <dsp:cNvPr id="0" name=""/>
        <dsp:cNvSpPr/>
      </dsp:nvSpPr>
      <dsp:spPr>
        <a:xfrm>
          <a:off x="5575285" y="1929036"/>
          <a:ext cx="92609" cy="160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938"/>
              </a:lnTo>
              <a:lnTo>
                <a:pt x="92609" y="1299938"/>
              </a:lnTo>
              <a:lnTo>
                <a:pt x="92609" y="16048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A3FC5-790F-4C8E-9CED-4FBEED0AE412}">
      <dsp:nvSpPr>
        <dsp:cNvPr id="0" name=""/>
        <dsp:cNvSpPr/>
      </dsp:nvSpPr>
      <dsp:spPr>
        <a:xfrm>
          <a:off x="1645518" y="1929036"/>
          <a:ext cx="3929767" cy="1604816"/>
        </a:xfrm>
        <a:custGeom>
          <a:avLst/>
          <a:gdLst/>
          <a:ahLst/>
          <a:cxnLst/>
          <a:rect l="0" t="0" r="0" b="0"/>
          <a:pathLst>
            <a:path>
              <a:moveTo>
                <a:pt x="3929767" y="0"/>
              </a:moveTo>
              <a:lnTo>
                <a:pt x="3929767" y="1299938"/>
              </a:lnTo>
              <a:lnTo>
                <a:pt x="0" y="1299938"/>
              </a:lnTo>
              <a:lnTo>
                <a:pt x="0" y="16048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0EDF-9CD8-4F82-A184-F2D890AE46D8}">
      <dsp:nvSpPr>
        <dsp:cNvPr id="0" name=""/>
        <dsp:cNvSpPr/>
      </dsp:nvSpPr>
      <dsp:spPr>
        <a:xfrm>
          <a:off x="2582861" y="-160771"/>
          <a:ext cx="5984848" cy="2089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A8FA8-3945-4FA1-9C94-85D301E7EB96}">
      <dsp:nvSpPr>
        <dsp:cNvPr id="0" name=""/>
        <dsp:cNvSpPr/>
      </dsp:nvSpPr>
      <dsp:spPr>
        <a:xfrm>
          <a:off x="2948532" y="186615"/>
          <a:ext cx="5984848" cy="2089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>
              <a:latin typeface="NikoshBAN"/>
            </a:rPr>
            <a:t>ব্যবস্থাপনা</a:t>
          </a:r>
          <a:r>
            <a:rPr lang="en-US" sz="5600" kern="1200" dirty="0" smtClean="0">
              <a:latin typeface="NikoshBAN"/>
            </a:rPr>
            <a:t> </a:t>
          </a:r>
          <a:r>
            <a:rPr lang="en-US" sz="5600" kern="1200" dirty="0" err="1" smtClean="0">
              <a:latin typeface="NikoshBAN"/>
            </a:rPr>
            <a:t>সর্বজনীন</a:t>
          </a:r>
          <a:endParaRPr lang="en-US" sz="5600" kern="1200" dirty="0">
            <a:latin typeface="NikoshBAN"/>
          </a:endParaRPr>
        </a:p>
      </dsp:txBody>
      <dsp:txXfrm>
        <a:off x="3009740" y="247823"/>
        <a:ext cx="5862432" cy="1967391"/>
      </dsp:txXfrm>
    </dsp:sp>
    <dsp:sp modelId="{669F5869-2249-4A3D-AC98-76AF02E3800E}">
      <dsp:nvSpPr>
        <dsp:cNvPr id="0" name=""/>
        <dsp:cNvSpPr/>
      </dsp:nvSpPr>
      <dsp:spPr>
        <a:xfrm>
          <a:off x="0" y="3533852"/>
          <a:ext cx="3291036" cy="20898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D75C-6764-496C-B13C-C512370E20C1}">
      <dsp:nvSpPr>
        <dsp:cNvPr id="0" name=""/>
        <dsp:cNvSpPr/>
      </dsp:nvSpPr>
      <dsp:spPr>
        <a:xfrm>
          <a:off x="365670" y="3881239"/>
          <a:ext cx="3291036" cy="2089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>
              <a:latin typeface="NikoshBAN"/>
            </a:rPr>
            <a:t>সংগঠনে</a:t>
          </a:r>
          <a:endParaRPr lang="en-US" sz="5600" kern="1200" dirty="0">
            <a:latin typeface="NikoshBAN"/>
          </a:endParaRPr>
        </a:p>
      </dsp:txBody>
      <dsp:txXfrm>
        <a:off x="426878" y="3942447"/>
        <a:ext cx="3168620" cy="1967391"/>
      </dsp:txXfrm>
    </dsp:sp>
    <dsp:sp modelId="{5F89DBEB-4769-46AD-8BC5-F21ECF1EB269}">
      <dsp:nvSpPr>
        <dsp:cNvPr id="0" name=""/>
        <dsp:cNvSpPr/>
      </dsp:nvSpPr>
      <dsp:spPr>
        <a:xfrm>
          <a:off x="4022377" y="3533852"/>
          <a:ext cx="3291036" cy="20898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575D8-E4A7-4119-8204-7BCB4EB0B454}">
      <dsp:nvSpPr>
        <dsp:cNvPr id="0" name=""/>
        <dsp:cNvSpPr/>
      </dsp:nvSpPr>
      <dsp:spPr>
        <a:xfrm>
          <a:off x="4388048" y="3881239"/>
          <a:ext cx="3291036" cy="2089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>
              <a:latin typeface="NikoshBAN"/>
            </a:rPr>
            <a:t>কার্যপ্রকৃতিতে</a:t>
          </a:r>
          <a:endParaRPr lang="en-US" sz="5600" kern="1200" dirty="0">
            <a:latin typeface="NikoshBAN"/>
          </a:endParaRPr>
        </a:p>
      </dsp:txBody>
      <dsp:txXfrm>
        <a:off x="4449256" y="3942447"/>
        <a:ext cx="3168620" cy="1967391"/>
      </dsp:txXfrm>
    </dsp:sp>
    <dsp:sp modelId="{BDE5E6B5-2D39-498A-BFFB-2C9939A1BE01}">
      <dsp:nvSpPr>
        <dsp:cNvPr id="0" name=""/>
        <dsp:cNvSpPr/>
      </dsp:nvSpPr>
      <dsp:spPr>
        <a:xfrm>
          <a:off x="8044755" y="3533852"/>
          <a:ext cx="3291036" cy="20898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98E52-F04E-4958-B7FF-770F0779AFC2}">
      <dsp:nvSpPr>
        <dsp:cNvPr id="0" name=""/>
        <dsp:cNvSpPr/>
      </dsp:nvSpPr>
      <dsp:spPr>
        <a:xfrm>
          <a:off x="8410425" y="3881239"/>
          <a:ext cx="3291036" cy="2089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>
              <a:latin typeface="NikoshBAN"/>
            </a:rPr>
            <a:t>কার্য</a:t>
          </a:r>
          <a:r>
            <a:rPr lang="en-US" sz="5600" kern="1200" dirty="0" smtClean="0">
              <a:latin typeface="NikoshBAN"/>
            </a:rPr>
            <a:t> </a:t>
          </a:r>
          <a:r>
            <a:rPr lang="en-US" sz="5600" kern="1200" dirty="0" err="1" smtClean="0">
              <a:latin typeface="NikoshBAN"/>
            </a:rPr>
            <a:t>বিভাগে</a:t>
          </a:r>
          <a:endParaRPr lang="en-US" sz="5600" kern="1200" dirty="0">
            <a:latin typeface="NikoshBAN"/>
          </a:endParaRPr>
        </a:p>
      </dsp:txBody>
      <dsp:txXfrm>
        <a:off x="8471633" y="3942447"/>
        <a:ext cx="3168620" cy="1967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AAB0D-4896-47BB-A15E-6D2BC64B635A}">
      <dsp:nvSpPr>
        <dsp:cNvPr id="0" name=""/>
        <dsp:cNvSpPr/>
      </dsp:nvSpPr>
      <dsp:spPr>
        <a:xfrm rot="10800000">
          <a:off x="2661767" y="270757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প্রতিষ্ঠান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পরিচালনা</a:t>
          </a:r>
          <a:endParaRPr lang="en-US" sz="4700" kern="1200" dirty="0">
            <a:latin typeface="NikoshBAN"/>
          </a:endParaRPr>
        </a:p>
      </dsp:txBody>
      <dsp:txXfrm rot="10800000">
        <a:off x="2953914" y="270757"/>
        <a:ext cx="7705879" cy="1168590"/>
      </dsp:txXfrm>
    </dsp:sp>
    <dsp:sp modelId="{E9B34FE6-9C8B-4C45-B7E2-34C325CA45CD}">
      <dsp:nvSpPr>
        <dsp:cNvPr id="0" name=""/>
        <dsp:cNvSpPr/>
      </dsp:nvSpPr>
      <dsp:spPr>
        <a:xfrm>
          <a:off x="463630" y="0"/>
          <a:ext cx="2588908" cy="17084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8C1EB-10DD-4FAE-9AA7-1322DA2B2BEB}">
      <dsp:nvSpPr>
        <dsp:cNvPr id="0" name=""/>
        <dsp:cNvSpPr/>
      </dsp:nvSpPr>
      <dsp:spPr>
        <a:xfrm rot="10800000">
          <a:off x="2613361" y="2328503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ব্যবস্থাপকের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ব্যবস্থাপনা</a:t>
          </a:r>
          <a:endParaRPr lang="en-US" sz="4700" kern="1200" dirty="0">
            <a:latin typeface="NikoshBAN"/>
          </a:endParaRPr>
        </a:p>
      </dsp:txBody>
      <dsp:txXfrm rot="10800000">
        <a:off x="2905508" y="2328503"/>
        <a:ext cx="7705879" cy="1168590"/>
      </dsp:txXfrm>
    </dsp:sp>
    <dsp:sp modelId="{2904236E-426A-4708-AB3B-6FEF5E637267}">
      <dsp:nvSpPr>
        <dsp:cNvPr id="0" name=""/>
        <dsp:cNvSpPr/>
      </dsp:nvSpPr>
      <dsp:spPr>
        <a:xfrm>
          <a:off x="465281" y="2020608"/>
          <a:ext cx="2395284" cy="1709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D8C98-626E-477E-BC92-635C5833DBE5}">
      <dsp:nvSpPr>
        <dsp:cNvPr id="0" name=""/>
        <dsp:cNvSpPr/>
      </dsp:nvSpPr>
      <dsp:spPr>
        <a:xfrm rot="10800000">
          <a:off x="2678650" y="4317833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কর্মী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পরিচালনা</a:t>
          </a:r>
          <a:endParaRPr lang="en-US" sz="4700" kern="1200" dirty="0">
            <a:latin typeface="NikoshBAN"/>
          </a:endParaRPr>
        </a:p>
      </dsp:txBody>
      <dsp:txXfrm rot="10800000">
        <a:off x="2970797" y="4317833"/>
        <a:ext cx="7705879" cy="1168590"/>
      </dsp:txXfrm>
    </dsp:sp>
    <dsp:sp modelId="{D75A04A3-8B25-42BD-8BEE-893D004C8E9A}">
      <dsp:nvSpPr>
        <dsp:cNvPr id="0" name=""/>
        <dsp:cNvSpPr/>
      </dsp:nvSpPr>
      <dsp:spPr>
        <a:xfrm>
          <a:off x="361077" y="3990896"/>
          <a:ext cx="2656440" cy="15716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1ADC-B01E-4F7E-AB9F-F0FE721E73C2}">
      <dsp:nvSpPr>
        <dsp:cNvPr id="0" name=""/>
        <dsp:cNvSpPr/>
      </dsp:nvSpPr>
      <dsp:spPr>
        <a:xfrm>
          <a:off x="0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অফিস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0" y="2400300"/>
        <a:ext cx="2381249" cy="2400300"/>
      </dsp:txXfrm>
    </dsp:sp>
    <dsp:sp modelId="{CD33A84C-230B-4729-802E-3E48D2330319}">
      <dsp:nvSpPr>
        <dsp:cNvPr id="0" name=""/>
        <dsp:cNvSpPr/>
      </dsp:nvSpPr>
      <dsp:spPr>
        <a:xfrm>
          <a:off x="191500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7A17-8614-490A-BE97-F794FFA0A87A}">
      <dsp:nvSpPr>
        <dsp:cNvPr id="0" name=""/>
        <dsp:cNvSpPr/>
      </dsp:nvSpPr>
      <dsp:spPr>
        <a:xfrm>
          <a:off x="2452687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উৎপাদন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2452687" y="2400300"/>
        <a:ext cx="2381249" cy="2400300"/>
      </dsp:txXfrm>
    </dsp:sp>
    <dsp:sp modelId="{8CC2C1ED-C22A-4B57-8930-99080723A27D}">
      <dsp:nvSpPr>
        <dsp:cNvPr id="0" name=""/>
        <dsp:cNvSpPr/>
      </dsp:nvSpPr>
      <dsp:spPr>
        <a:xfrm>
          <a:off x="2644187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F6F12-93EA-4251-80EF-0B5A2DE5F54C}">
      <dsp:nvSpPr>
        <dsp:cNvPr id="0" name=""/>
        <dsp:cNvSpPr/>
      </dsp:nvSpPr>
      <dsp:spPr>
        <a:xfrm>
          <a:off x="4905375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বাজারজাতকরণ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4905375" y="2400300"/>
        <a:ext cx="2381249" cy="2400300"/>
      </dsp:txXfrm>
    </dsp:sp>
    <dsp:sp modelId="{7AC9D360-AB8C-428E-8899-A47455C91BD3}">
      <dsp:nvSpPr>
        <dsp:cNvPr id="0" name=""/>
        <dsp:cNvSpPr/>
      </dsp:nvSpPr>
      <dsp:spPr>
        <a:xfrm>
          <a:off x="5011150" y="374332"/>
          <a:ext cx="1998249" cy="19982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B9B8-7620-41E9-B72D-B6DB174D1ADB}">
      <dsp:nvSpPr>
        <dsp:cNvPr id="0" name=""/>
        <dsp:cNvSpPr/>
      </dsp:nvSpPr>
      <dsp:spPr>
        <a:xfrm>
          <a:off x="7358062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err="1" smtClean="0">
              <a:latin typeface="NikoshBAN"/>
            </a:rPr>
            <a:t>মানবসম্পদ</a:t>
          </a:r>
          <a:endParaRPr lang="en-US" sz="3400" b="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err="1" smtClean="0">
              <a:latin typeface="NikoshBAN"/>
            </a:rPr>
            <a:t>ব্যবস্থাপনা</a:t>
          </a:r>
          <a:endParaRPr lang="en-US" sz="3400" b="0" kern="1200" dirty="0">
            <a:latin typeface="NikoshBAN"/>
          </a:endParaRPr>
        </a:p>
      </dsp:txBody>
      <dsp:txXfrm>
        <a:off x="7358062" y="2400300"/>
        <a:ext cx="2381249" cy="2400300"/>
      </dsp:txXfrm>
    </dsp:sp>
    <dsp:sp modelId="{5377794D-A32C-4AEE-A492-DD708D913142}">
      <dsp:nvSpPr>
        <dsp:cNvPr id="0" name=""/>
        <dsp:cNvSpPr/>
      </dsp:nvSpPr>
      <dsp:spPr>
        <a:xfrm>
          <a:off x="7549562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0D57-2C54-46C7-A5F2-35AF37A1E8E4}">
      <dsp:nvSpPr>
        <dsp:cNvPr id="0" name=""/>
        <dsp:cNvSpPr/>
      </dsp:nvSpPr>
      <dsp:spPr>
        <a:xfrm>
          <a:off x="9810749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আর্থিক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9810749" y="2400300"/>
        <a:ext cx="2381249" cy="2400300"/>
      </dsp:txXfrm>
    </dsp:sp>
    <dsp:sp modelId="{6A3B956C-D1A9-4287-97BD-EA235BA55139}">
      <dsp:nvSpPr>
        <dsp:cNvPr id="0" name=""/>
        <dsp:cNvSpPr/>
      </dsp:nvSpPr>
      <dsp:spPr>
        <a:xfrm>
          <a:off x="10002250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52C-880F-4189-9BBB-ACCD33AB1D04}">
      <dsp:nvSpPr>
        <dsp:cNvPr id="0" name=""/>
        <dsp:cNvSpPr/>
      </dsp:nvSpPr>
      <dsp:spPr>
        <a:xfrm>
          <a:off x="487679" y="4800600"/>
          <a:ext cx="11216640" cy="9001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18C1-449F-4CE1-A21C-F1A9D376019B}">
      <dsp:nvSpPr>
        <dsp:cNvPr id="0" name=""/>
        <dsp:cNvSpPr/>
      </dsp:nvSpPr>
      <dsp:spPr>
        <a:xfrm>
          <a:off x="2511742" y="0"/>
          <a:ext cx="5943600" cy="59436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00C07-C70F-4F03-BF93-51F52AAAC51F}">
      <dsp:nvSpPr>
        <dsp:cNvPr id="0" name=""/>
        <dsp:cNvSpPr/>
      </dsp:nvSpPr>
      <dsp:spPr>
        <a:xfrm>
          <a:off x="5483542" y="597552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/>
            </a:rPr>
            <a:t>উচ্চ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স্তরে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ব্যবস্থাপনা</a:t>
          </a:r>
          <a:endParaRPr lang="en-US" sz="4300" kern="1200" dirty="0">
            <a:latin typeface="NikoshBAN"/>
          </a:endParaRPr>
        </a:p>
      </dsp:txBody>
      <dsp:txXfrm>
        <a:off x="5552224" y="666234"/>
        <a:ext cx="3725976" cy="1269597"/>
      </dsp:txXfrm>
    </dsp:sp>
    <dsp:sp modelId="{29E83958-0987-41B1-A7D1-6E17C9F1F11B}">
      <dsp:nvSpPr>
        <dsp:cNvPr id="0" name=""/>
        <dsp:cNvSpPr/>
      </dsp:nvSpPr>
      <dsp:spPr>
        <a:xfrm>
          <a:off x="5483542" y="2180384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/>
            </a:rPr>
            <a:t>মধ্যম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স্তরে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ব্যবস্থাপনা</a:t>
          </a:r>
          <a:endParaRPr lang="en-US" sz="4300" kern="1200" dirty="0">
            <a:latin typeface="NikoshBAN"/>
          </a:endParaRPr>
        </a:p>
      </dsp:txBody>
      <dsp:txXfrm>
        <a:off x="5552224" y="2249066"/>
        <a:ext cx="3725976" cy="1269597"/>
      </dsp:txXfrm>
    </dsp:sp>
    <dsp:sp modelId="{98A0A78F-39BB-4990-839C-2648461B2B0A}">
      <dsp:nvSpPr>
        <dsp:cNvPr id="0" name=""/>
        <dsp:cNvSpPr/>
      </dsp:nvSpPr>
      <dsp:spPr>
        <a:xfrm>
          <a:off x="5483542" y="3763215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/>
            </a:rPr>
            <a:t>নিম্ন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স্তরে</a:t>
          </a:r>
          <a:r>
            <a:rPr lang="en-US" sz="4300" kern="1200" dirty="0" smtClean="0">
              <a:latin typeface="NikoshBAN"/>
            </a:rPr>
            <a:t> </a:t>
          </a:r>
          <a:r>
            <a:rPr lang="en-US" sz="4300" kern="1200" dirty="0" err="1" smtClean="0">
              <a:latin typeface="NikoshBAN"/>
            </a:rPr>
            <a:t>ব্যবস্থাপনা</a:t>
          </a:r>
          <a:endParaRPr lang="en-US" sz="4300" kern="1200" dirty="0">
            <a:latin typeface="NikoshBAN"/>
          </a:endParaRPr>
        </a:p>
      </dsp:txBody>
      <dsp:txXfrm>
        <a:off x="5552224" y="3831897"/>
        <a:ext cx="3725976" cy="126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"/>
            <a:ext cx="4848224" cy="4605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70" y="2563317"/>
            <a:ext cx="3829050" cy="416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098029"/>
            <a:ext cx="3517146" cy="429468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426439" y="0"/>
            <a:ext cx="5666282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সংগঠনে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-1" y="4710659"/>
            <a:ext cx="2803161" cy="2030931"/>
          </a:xfrm>
          <a:prstGeom prst="upArrow">
            <a:avLst>
              <a:gd name="adj1" fmla="val 71429"/>
              <a:gd name="adj2" fmla="val 2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রাজনৈতিক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r>
              <a:rPr lang="en-US" sz="4400" dirty="0" smtClean="0">
                <a:latin typeface="NikoshBAN"/>
              </a:rPr>
              <a:t> </a:t>
            </a:r>
            <a:endParaRPr lang="en-US" sz="4400" dirty="0"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37483" y="5576341"/>
            <a:ext cx="4422098" cy="1281660"/>
          </a:xfrm>
          <a:prstGeom prst="rightArrow">
            <a:avLst>
              <a:gd name="adj1" fmla="val 766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রাষ্ট্রীয়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প্রতিষ্ঠান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পরিচালনায়</a:t>
            </a:r>
            <a:endParaRPr lang="en-US" sz="3600" dirty="0"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365371" y="947092"/>
            <a:ext cx="3708504" cy="1583533"/>
          </a:xfrm>
          <a:prstGeom prst="leftArrow">
            <a:avLst>
              <a:gd name="adj1" fmla="val 72719"/>
              <a:gd name="adj2" fmla="val 3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আন্তর্জাতিক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203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2319323"/>
              </p:ext>
            </p:extLst>
          </p:nvPr>
        </p:nvGraphicFramePr>
        <p:xfrm>
          <a:off x="164892" y="1169233"/>
          <a:ext cx="12027108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3582648" y="0"/>
            <a:ext cx="6670623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কার্যপ্রকৃতিতে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942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28017" y="-57150"/>
            <a:ext cx="6677883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কার্য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বিভাগে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1117221"/>
              </p:ext>
            </p:extLst>
          </p:nvPr>
        </p:nvGraphicFramePr>
        <p:xfrm>
          <a:off x="0" y="857251"/>
          <a:ext cx="121920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4705135"/>
              </p:ext>
            </p:extLst>
          </p:nvPr>
        </p:nvGraphicFramePr>
        <p:xfrm>
          <a:off x="100013" y="914400"/>
          <a:ext cx="1185862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2914651" y="0"/>
            <a:ext cx="4986338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বিভিন্ন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স্তরে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515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252" y="2719894"/>
            <a:ext cx="934878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সর্বজনীন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শব্দের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অর্থ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800" b="1" dirty="0">
                <a:solidFill>
                  <a:srgbClr val="7030A0"/>
                </a:solidFill>
                <a:latin typeface="NikoshBAN"/>
              </a:rPr>
              <a:t>২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সর্বজনীনতা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স্তর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en-US" sz="4800" b="1" dirty="0">
              <a:solidFill>
                <a:srgbClr val="7030A0"/>
              </a:solidFill>
              <a:latin typeface="NikoshBAN"/>
            </a:endParaRPr>
          </a:p>
          <a:p>
            <a:endParaRPr lang="as-IN" sz="48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2489061"/>
            <a:ext cx="10515601" cy="3751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উচ্চ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স্তরের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চিন্তাশীল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কাজের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সঙ্গে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জড়িত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’-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ব্যাখ্যা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সর্বজনীন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’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উক্তিটি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এবং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বলেছেন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effectLst/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89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6275" y="0"/>
            <a:ext cx="334327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দেখি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8909"/>
            <a:ext cx="59721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ছবিগুলো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দেখে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পারছি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2177" y="5943580"/>
            <a:ext cx="62198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/>
              </a:rPr>
              <a:t>  </a:t>
            </a:r>
            <a:r>
              <a:rPr lang="en-US" sz="4400" dirty="0" err="1" smtClean="0">
                <a:latin typeface="NikoshBAN"/>
              </a:rPr>
              <a:t>ব্যবস্থাপনা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সম্পর্কিত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কাজ</a:t>
            </a:r>
            <a:endParaRPr lang="en-US" sz="4400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8" y="625981"/>
            <a:ext cx="6115047" cy="2627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7433"/>
            <a:ext cx="6043614" cy="2669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3274566"/>
            <a:ext cx="6115047" cy="2661881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71434" y="633114"/>
            <a:ext cx="6043612" cy="2627186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সর্বজনীন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’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-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সক্রেটিস</a:t>
            </a:r>
            <a:endParaRPr lang="en-US" sz="5400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59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সর্বজনীনতা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428750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সর্বজনীনতা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966313"/>
            <a:ext cx="5872162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4129088"/>
            <a:ext cx="5872162" cy="26241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48487" y="1775848"/>
            <a:ext cx="4191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7" y="4979487"/>
            <a:ext cx="43815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0"/>
            <a:ext cx="3500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‘</a:t>
            </a:r>
            <a:r>
              <a:rPr lang="en-US" sz="6000" dirty="0" err="1" smtClean="0">
                <a:latin typeface="NikoshBAN"/>
              </a:rPr>
              <a:t>ব্যবস্থাপনা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সর্বজনীন</a:t>
            </a:r>
            <a:r>
              <a:rPr lang="en-US" sz="6000" dirty="0" smtClean="0">
                <a:latin typeface="NikoshBAN"/>
              </a:rPr>
              <a:t>’-</a:t>
            </a:r>
            <a:r>
              <a:rPr lang="en-US" sz="6000" dirty="0" err="1" smtClean="0">
                <a:latin typeface="NikoshBAN"/>
              </a:rPr>
              <a:t>উক্তিটি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কার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8" y="2282593"/>
            <a:ext cx="9655866" cy="30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4435653"/>
              </p:ext>
            </p:extLst>
          </p:nvPr>
        </p:nvGraphicFramePr>
        <p:xfrm>
          <a:off x="171451" y="142875"/>
          <a:ext cx="11701462" cy="64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4850" cy="4414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74006"/>
            <a:ext cx="3986212" cy="3881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3157539"/>
            <a:ext cx="3690938" cy="370046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426439" y="0"/>
            <a:ext cx="5666282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সংগঠনে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0" y="4414839"/>
            <a:ext cx="2518348" cy="2443162"/>
          </a:xfrm>
          <a:prstGeom prst="upArrow">
            <a:avLst>
              <a:gd name="adj1" fmla="val 71429"/>
              <a:gd name="adj2" fmla="val 2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পারিবারিক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জীবনে</a:t>
            </a:r>
            <a:endParaRPr lang="en-US" sz="4400" dirty="0"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37483" y="5576341"/>
            <a:ext cx="4422098" cy="1281660"/>
          </a:xfrm>
          <a:prstGeom prst="rightArrow">
            <a:avLst>
              <a:gd name="adj1" fmla="val 766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সামাজিক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ধর্মীয়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সংগঠনে</a:t>
            </a:r>
            <a:endParaRPr lang="en-US" sz="3600" dirty="0"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709285" y="1574006"/>
            <a:ext cx="3372787" cy="1583533"/>
          </a:xfrm>
          <a:prstGeom prst="leftArrow">
            <a:avLst>
              <a:gd name="adj1" fmla="val 72719"/>
              <a:gd name="adj2" fmla="val 3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ব্যবসায়িক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576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204</Words>
  <Application>Microsoft Office PowerPoint</Application>
  <PresentationFormat>Widescreen</PresentationFormat>
  <Paragraphs>70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175</cp:revision>
  <dcterms:created xsi:type="dcterms:W3CDTF">2019-06-19T16:23:58Z</dcterms:created>
  <dcterms:modified xsi:type="dcterms:W3CDTF">2019-10-25T17:30:54Z</dcterms:modified>
</cp:coreProperties>
</file>