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907" autoAdjust="0"/>
  </p:normalViewPr>
  <p:slideViewPr>
    <p:cSldViewPr>
      <p:cViewPr>
        <p:scale>
          <a:sx n="70" d="100"/>
          <a:sy n="70" d="100"/>
        </p:scale>
        <p:origin x="-138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3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3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5329266593_af5cd739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ডেবিটকার্ড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ক্রেডিটকার্ড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6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1066800"/>
            <a:ext cx="5486400" cy="310854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প্লাস্টিক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</a:p>
          <a:p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গ্রাহকের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ইস্যু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ম্যধ্যমে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ছাড়াই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কেনা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কাটা</a:t>
            </a:r>
            <a:endParaRPr lang="en-US" sz="28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এটিএম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মেসিন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উত্তোলন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সাপেক্ষে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2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h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367665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th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1000"/>
            <a:ext cx="36576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657600" y="4419600"/>
            <a:ext cx="5486400" cy="224676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ঋন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নির্দিষ্ঠ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সময়ান্তে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গ্রাহককে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সুদসহ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বাধ্যতামুলক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বাঁকিতে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মালামাল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এটিএম</a:t>
            </a:r>
            <a:r>
              <a:rPr lang="en-US" sz="8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1524001"/>
            <a:ext cx="5181600" cy="5334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এটিএম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+mj-lt"/>
                <a:cs typeface="NikoshBAN" pitchFamily="2" charset="0"/>
              </a:rPr>
              <a:t>Automated teller machine)</a:t>
            </a:r>
          </a:p>
          <a:p>
            <a:pPr algn="ctr"/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একধরনের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গ্রাহক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কর্মচারীর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উপস্থিতি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4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98246-636985-debit-c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38862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th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8600"/>
            <a:ext cx="38862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115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15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1841242"/>
            <a:ext cx="5257800" cy="501675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ডেবিটকার্ড</a:t>
            </a:r>
            <a:r>
              <a:rPr lang="en-US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ক্রেডিটকার্ড</a:t>
            </a:r>
            <a:r>
              <a:rPr lang="en-US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8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  </a:t>
            </a:r>
            <a:endParaRPr lang="en-US" sz="7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80325_120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28800"/>
            <a:ext cx="38100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549676"/>
            <a:ext cx="9144000" cy="23083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( S M S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Bangking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h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44958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th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71600"/>
            <a:ext cx="45720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995678"/>
            <a:ext cx="9144000" cy="286232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ব্যাংকিং-এর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ম্যধমে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গ্রাহক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+mj-lt"/>
                <a:cs typeface="NikoshBAN" pitchFamily="2" charset="0"/>
              </a:rPr>
              <a:t>website)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নিবন্ধিত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যথাযথ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গ্রাহক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বিবরনী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তহবিল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প্রদানসহ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    </a:t>
            </a:r>
            <a:endParaRPr lang="en-US" sz="3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h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219200"/>
            <a:ext cx="4419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th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46482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এনি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ব্রাঞ্চ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549676"/>
            <a:ext cx="9144000" cy="23083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গ্রাহক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শাখায়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শাখায়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   </a:t>
            </a:r>
            <a:endParaRPr lang="en-US" sz="4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066800"/>
            <a:ext cx="46482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th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451485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13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3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09801"/>
            <a:ext cx="9144000" cy="4648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ক’-দল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  <a:p>
            <a:pPr algn="ctr"/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খ’-দল-অনলাইন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7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ভবিষ্য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ৎ ও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ভুমিকাঃ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595021"/>
            <a:ext cx="9144000" cy="526297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প্রত্যন্ত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বিদেশ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আশা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রেমিটেন্স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বিতরনসহ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২৪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পৌঁছে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দিচ্ছে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ই-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বাংলাদেশেও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জনপ্রিয়তা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যথেষ্ট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আন্তরিক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উদ্দীপকটি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১ ও ২নং 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মাহমুদ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পরিবারসহ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কুয়াকাঁটা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ফুরিয়ে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ভাইকে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করান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দুইদিন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আসেন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প্রশ্নঃ-০১-মুক্তি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মাহমুদ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উত্তোলন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 	        ক)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           খ)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এটিএম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   ঘ)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প্রশ্নঃ-০২-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মাহমুদের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সফর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ফলপ্রসূ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ii)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iii) 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ii                  খ)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ও iii              গ) ii ও iii        ঘ)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,ii ও iii</a:t>
            </a:r>
            <a:endParaRPr lang="en-US" sz="2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62484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572000" y="37338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অগ্রাধিকার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8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538609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বিনয়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কোলা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উচচ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০১৭১৭৭৫৪৮০৭ </a:t>
            </a:r>
          </a:p>
          <a:p>
            <a:r>
              <a:rPr lang="en-US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ই-মেইল-binoybiswas</a:t>
            </a:r>
            <a:r>
              <a:rPr lang="en-US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+mj-lt"/>
                <a:cs typeface="NikoshBAN" pitchFamily="2" charset="0"/>
              </a:rPr>
              <a:t>024gmail.com</a:t>
            </a:r>
            <a:endParaRPr lang="en-US" sz="44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noy s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2057400"/>
            <a:ext cx="1520952" cy="144780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3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3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3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6422683181_03600448a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9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526297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ফিন্যান্স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অধ্যায়ঃএকাদশ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তারিখঃ২7/10/১9</a:t>
            </a:r>
            <a:r>
              <a:rPr lang="bn-BD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ইং 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7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98246-636985-debit-c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4800600" cy="335280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mobilebankin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19200"/>
            <a:ext cx="4343400" cy="335280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t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48200"/>
            <a:ext cx="4800600" cy="220980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ima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648201"/>
            <a:ext cx="4267200" cy="220980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6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kash-6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1"/>
            <a:ext cx="4648200" cy="2819399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Mobile-Bank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962400"/>
            <a:ext cx="4495800" cy="289560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t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8600"/>
            <a:ext cx="4572000" cy="281940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t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143000"/>
            <a:ext cx="4419600" cy="274320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7880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15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15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----</a:t>
            </a:r>
          </a:p>
          <a:p>
            <a:r>
              <a:rPr lang="en-US" sz="9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“ </a:t>
            </a:r>
            <a:r>
              <a:rPr lang="en-US" sz="115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115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ব্যাংকিং-</a:t>
            </a:r>
            <a:r>
              <a:rPr lang="en-US" sz="9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9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9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9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9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9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” </a:t>
            </a:r>
            <a:endParaRPr lang="en-US" sz="9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9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95021"/>
            <a:ext cx="9144000" cy="526297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14350" indent="-514350">
              <a:buAutoNum type="arabicParenR"/>
            </a:pP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14350" indent="-514350">
              <a:buAutoNum type="arabicParenR"/>
            </a:pP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ভবিষ্যৎঅগ্রগতি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514350" indent="-514350">
              <a:buAutoNum type="arabicParenR"/>
            </a:pP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9419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4000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দ্রব্যাদির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আধুনিকায়নের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পন্যের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আবির্ভাব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তালে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তালে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বাংলাদেশও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অগ্রসর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২৪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  </a:t>
            </a:r>
            <a:endParaRPr lang="en-US" sz="4800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24973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5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এলেকট্রনিক</a:t>
            </a:r>
            <a:r>
              <a:rPr lang="en-US" sz="5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5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সেবায়</a:t>
            </a:r>
            <a:r>
              <a:rPr lang="en-US" sz="5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পন্যের</a:t>
            </a:r>
            <a:r>
              <a:rPr lang="en-US" sz="5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5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হবোঃ</a:t>
            </a:r>
            <a:r>
              <a:rPr lang="en-US" sz="5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pPr marL="742950" indent="-742950">
              <a:buAutoNum type="arabicParenR"/>
            </a:pP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742950" indent="-742950">
              <a:buAutoNum type="arabicParenR"/>
            </a:pP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এটিএম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742950" indent="-742950">
              <a:buAutoNum type="arabicParenR"/>
            </a:pP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742950" indent="-742950">
              <a:buAutoNum type="arabicParenR"/>
            </a:pP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742950" indent="-742950">
              <a:buAutoNum type="arabicParenR"/>
            </a:pP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742950" indent="-742950">
              <a:buAutoNum type="arabicParenR"/>
            </a:pP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এনি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ব্রাঞ্চ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742950" indent="-742950">
              <a:buAutoNum type="arabicParenR"/>
            </a:pP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সেন্টার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541</Words>
  <Application>Microsoft Office PowerPoint</Application>
  <PresentationFormat>On-screen Show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 KUMAR BISWAS</dc:creator>
  <cp:lastModifiedBy>BINAY</cp:lastModifiedBy>
  <cp:revision>61</cp:revision>
  <dcterms:created xsi:type="dcterms:W3CDTF">2006-08-16T00:00:00Z</dcterms:created>
  <dcterms:modified xsi:type="dcterms:W3CDTF">2019-10-27T13:47:44Z</dcterms:modified>
</cp:coreProperties>
</file>