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1"/>
  </p:notesMasterIdLst>
  <p:sldIdLst>
    <p:sldId id="256" r:id="rId3"/>
    <p:sldId id="296" r:id="rId4"/>
    <p:sldId id="315" r:id="rId5"/>
    <p:sldId id="265" r:id="rId6"/>
    <p:sldId id="310" r:id="rId7"/>
    <p:sldId id="287" r:id="rId8"/>
    <p:sldId id="288" r:id="rId9"/>
    <p:sldId id="290" r:id="rId10"/>
    <p:sldId id="291" r:id="rId11"/>
    <p:sldId id="292" r:id="rId12"/>
    <p:sldId id="313" r:id="rId13"/>
    <p:sldId id="299" r:id="rId14"/>
    <p:sldId id="306" r:id="rId15"/>
    <p:sldId id="303" r:id="rId16"/>
    <p:sldId id="293" r:id="rId17"/>
    <p:sldId id="294" r:id="rId18"/>
    <p:sldId id="314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99" d="100"/>
          <a:sy n="99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68046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464820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Md. Abdul Kuddus, Head Teacher, Moheshpur, Jhenaidah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8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9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0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79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6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5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199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401995"/>
            <a:ext cx="4114800" cy="365125"/>
          </a:xfrm>
        </p:spPr>
        <p:txBody>
          <a:bodyPr/>
          <a:lstStyle/>
          <a:p>
            <a:r>
              <a:rPr lang="en-US" dirty="0" smtClean="0"/>
              <a:t>Md. Abdul </a:t>
            </a:r>
            <a:r>
              <a:rPr lang="en-US" dirty="0" err="1" smtClean="0"/>
              <a:t>Kuddus</a:t>
            </a:r>
            <a:r>
              <a:rPr lang="en-US" dirty="0" smtClean="0"/>
              <a:t>, </a:t>
            </a:r>
            <a:r>
              <a:rPr lang="en-US" dirty="0" err="1" smtClean="0"/>
              <a:t>Tead</a:t>
            </a:r>
            <a:r>
              <a:rPr lang="en-US" dirty="0" smtClean="0"/>
              <a:t> </a:t>
            </a:r>
            <a:r>
              <a:rPr lang="en-US" dirty="0" err="1" smtClean="0"/>
              <a:t>Teacher,Moheshpur</a:t>
            </a:r>
            <a:r>
              <a:rPr lang="en-US" dirty="0" smtClean="0"/>
              <a:t>, </a:t>
            </a:r>
            <a:r>
              <a:rPr lang="en-US" dirty="0" err="1" smtClean="0"/>
              <a:t>Jhenaidah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rgbClr val="00B0F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5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23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6553200" cy="2862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lexuss Heavy Holl_I" pitchFamily="2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Alexuss Heavy Holl_I" pitchFamily="2" charset="0"/>
              </a:rPr>
              <a:t>elcome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Alexuss Heavy Holl_I" pitchFamily="2" charset="0"/>
              </a:rPr>
              <a:t> to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Alexuss Heavy Holl_I" pitchFamily="2" charset="0"/>
              </a:rPr>
              <a:t> Everybody</a:t>
            </a:r>
            <a:endParaRPr lang="en-US" sz="6000" dirty="0">
              <a:solidFill>
                <a:srgbClr val="FF0000"/>
              </a:solidFill>
              <a:latin typeface="Alexuss Heavy Holl_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57600"/>
            <a:ext cx="2143125" cy="2466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053"/>
            <a:ext cx="16002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99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9896" y="338130"/>
            <a:ext cx="1268104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46" y="2438399"/>
            <a:ext cx="2327454" cy="3108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4190999"/>
            <a:ext cx="281940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8200"/>
            <a:ext cx="4181828" cy="54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at page 3 of your EFT book and look activity A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 rot="20970945">
            <a:off x="331450" y="1669778"/>
            <a:ext cx="3396553" cy="1299698"/>
          </a:xfrm>
          <a:prstGeom prst="wedgeRectCallout">
            <a:avLst>
              <a:gd name="adj1" fmla="val 77362"/>
              <a:gd name="adj2" fmla="val 845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Everybody, listen to carefully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And repeat after me.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1037" y="1170378"/>
            <a:ext cx="8963206" cy="5410200"/>
            <a:chOff x="-21037" y="1170378"/>
            <a:chExt cx="8963206" cy="541020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21037" y="1170378"/>
              <a:ext cx="8963206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21037" y="4827978"/>
              <a:ext cx="8963206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-21037" y="6504378"/>
              <a:ext cx="8963206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21037" y="2999178"/>
              <a:ext cx="8963206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794344" y="3836600"/>
              <a:ext cx="5334000" cy="15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80794" y="1418946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" y="1661693"/>
            <a:ext cx="1727521" cy="14010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21415" y="1537956"/>
            <a:ext cx="149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ant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794" y="3271041"/>
            <a:ext cx="8408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9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95" y="3520468"/>
            <a:ext cx="1621770" cy="10479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0165" y="3455706"/>
            <a:ext cx="153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bat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64" y="5059740"/>
            <a:ext cx="10326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9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04" y="5219700"/>
            <a:ext cx="1371600" cy="1219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69855" y="5070712"/>
            <a:ext cx="169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cup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90073" y="1598754"/>
            <a:ext cx="83014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9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6919" y="1696717"/>
            <a:ext cx="170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9649" y="3314975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9600" b="1" dirty="0">
              <a:ln w="11430"/>
              <a:solidFill>
                <a:srgbClr val="CC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403115"/>
            <a:ext cx="1160058" cy="14681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62866" y="228600"/>
            <a:ext cx="7018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Loud reading by the teacher</a:t>
            </a:r>
            <a:endParaRPr lang="en-US" sz="4400" b="1" kern="0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3777" y="3339202"/>
            <a:ext cx="1618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55" y="1749223"/>
            <a:ext cx="895008" cy="117226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464" y="1208478"/>
            <a:ext cx="0" cy="534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942169" y="1171910"/>
            <a:ext cx="0" cy="534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38471"/>
            <a:ext cx="1447800" cy="1472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62471"/>
            <a:ext cx="1179268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33271"/>
            <a:ext cx="1371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76271"/>
            <a:ext cx="990600" cy="1297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95471"/>
            <a:ext cx="990600" cy="1322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0174" y="4542977"/>
            <a:ext cx="132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ant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524142"/>
            <a:ext cx="137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bat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258" y="864780"/>
            <a:ext cx="16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cup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246868"/>
            <a:ext cx="1782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8966" y="3280559"/>
            <a:ext cx="172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egg</a:t>
            </a:r>
            <a:endParaRPr lang="en-US" sz="7200" dirty="0">
              <a:ln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00947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228671"/>
            <a:ext cx="8408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3447871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14671"/>
            <a:ext cx="9598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5581471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286000" y="1771471"/>
            <a:ext cx="3657600" cy="2362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2990671"/>
            <a:ext cx="373380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6" idx="1"/>
          </p:cNvCxnSpPr>
          <p:nvPr/>
        </p:nvCxnSpPr>
        <p:spPr>
          <a:xfrm flipV="1">
            <a:off x="2209800" y="3956936"/>
            <a:ext cx="3581400" cy="2157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86000" y="2685871"/>
            <a:ext cx="3657600" cy="251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86000" y="1847671"/>
            <a:ext cx="3810000" cy="312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3734" y="178474"/>
            <a:ext cx="641331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7630" y="166343"/>
            <a:ext cx="14099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</p:spTree>
    <p:extLst>
      <p:ext uri="{BB962C8B-B14F-4D97-AF65-F5344CB8AC3E}">
        <p14:creationId xmlns:p14="http://schemas.microsoft.com/office/powerpoint/2010/main" val="13742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02248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838932"/>
            <a:ext cx="1168910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0555" y="1702248"/>
            <a:ext cx="1219199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1820735"/>
            <a:ext cx="139751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7600" y="1729543"/>
            <a:ext cx="121920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177320"/>
            <a:ext cx="17526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94" y="3945534"/>
            <a:ext cx="193222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" y="4082461"/>
            <a:ext cx="1524000" cy="1802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907737"/>
            <a:ext cx="1318840" cy="2151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5" y="4054923"/>
            <a:ext cx="1459038" cy="2084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484436"/>
            <a:ext cx="572719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pictures according to the letters</a:t>
            </a:r>
            <a:endParaRPr lang="en-US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0052" y="381000"/>
            <a:ext cx="12618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944E-6 L -0.57622 0.009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9" y="4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758 L -0.5625 -0.0175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2035 L 0.44166 0.02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4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1896 L 0.24167 0.017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11656E-6 L 0.59167 -0.0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7075" y="20574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23622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7075" y="28956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989" y="31242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075" y="1660478"/>
            <a:ext cx="1674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ant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682088"/>
            <a:ext cx="1679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bat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659341"/>
            <a:ext cx="207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cup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9475" y="45720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768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389" y="54102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389" y="56388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9490" y="4192137"/>
            <a:ext cx="211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1404" y="4192137"/>
            <a:ext cx="195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egg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603" y="1659341"/>
            <a:ext cx="1674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25400"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ant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7737" y="1682088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2700"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bat</a:t>
            </a:r>
            <a:endParaRPr lang="en-US" sz="9600" dirty="0">
              <a:ln w="12700"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199" y="1635374"/>
            <a:ext cx="207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2700"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cup</a:t>
            </a:r>
            <a:endParaRPr lang="en-US" sz="9600" dirty="0">
              <a:ln w="12700"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8353" y="4213745"/>
            <a:ext cx="211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2700"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9600" dirty="0">
              <a:ln w="12700"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4108" y="4195549"/>
            <a:ext cx="195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2700"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egg</a:t>
            </a:r>
            <a:endParaRPr lang="en-US" sz="9600" dirty="0">
              <a:ln w="12700"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7200"/>
            <a:ext cx="6248400" cy="64633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say. Trace and write.</a:t>
            </a:r>
            <a:endParaRPr lang="en-US" sz="36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457200"/>
            <a:ext cx="16587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19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1000">
              <a:schemeClr val="accent3">
                <a:lumMod val="20000"/>
                <a:lumOff val="80000"/>
              </a:schemeClr>
            </a:gs>
            <a:gs pos="95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" y="2176591"/>
            <a:ext cx="2087773" cy="169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096" y="2390699"/>
            <a:ext cx="13023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4" y="3724262"/>
            <a:ext cx="1759298" cy="1136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099" y="5541526"/>
            <a:ext cx="133300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79098" y="3863785"/>
            <a:ext cx="13023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748186" y="2947962"/>
            <a:ext cx="127818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033665"/>
            <a:ext cx="132076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4" y="5061618"/>
            <a:ext cx="1787913" cy="1589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86408"/>
            <a:ext cx="1659688" cy="2173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76" y="4463964"/>
            <a:ext cx="1507346" cy="2013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240" y="2221207"/>
            <a:ext cx="1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ant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121" y="3709896"/>
            <a:ext cx="105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2321" y="5387637"/>
            <a:ext cx="117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cup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0427" y="2807766"/>
            <a:ext cx="139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8186" y="4873834"/>
            <a:ext cx="1278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egg</a:t>
            </a:r>
            <a:endParaRPr lang="en-US" sz="5400" dirty="0">
              <a:ln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343" y="224001"/>
            <a:ext cx="38167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  <a:endParaRPr lang="en-US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6144" y="1178108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7787" y="-5491"/>
            <a:ext cx="3352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6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  <p:bldP spid="16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accent1">
                <a:lumMod val="60000"/>
                <a:lumOff val="4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3700" y="74804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7145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in the blanks with small letter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A…., B…., C…., D…., E….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486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8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71628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i="1" kern="0" dirty="0" smtClean="0">
                <a:ln/>
                <a:latin typeface="Elephant" pitchFamily="18" charset="0"/>
                <a:cs typeface="NikoshBAN" panose="02000000000000000000" pitchFamily="2" charset="0"/>
              </a:rPr>
              <a:t>Thank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i="1" kern="0" dirty="0" smtClean="0">
                <a:ln/>
                <a:latin typeface="Elephant" pitchFamily="18" charset="0"/>
                <a:cs typeface="NikoshBAN" panose="02000000000000000000" pitchFamily="2" charset="0"/>
              </a:rPr>
              <a:t>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i="1" kern="0" dirty="0" smtClean="0">
                <a:ln/>
                <a:latin typeface="Elephant" pitchFamily="18" charset="0"/>
                <a:cs typeface="NikoshBAN" panose="02000000000000000000" pitchFamily="2" charset="0"/>
              </a:rPr>
              <a:t>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i="1" kern="0" dirty="0" smtClean="0">
                <a:ln/>
                <a:latin typeface="Elephant" pitchFamily="18" charset="0"/>
                <a:cs typeface="NikoshBAN" panose="02000000000000000000" pitchFamily="2" charset="0"/>
              </a:rPr>
              <a:t>Goodbye</a:t>
            </a:r>
            <a:endParaRPr lang="en-US" sz="8000" i="1" kern="0" dirty="0">
              <a:ln/>
              <a:latin typeface="Elephant" pitchFamily="18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68296"/>
              </p:ext>
            </p:extLst>
          </p:nvPr>
        </p:nvGraphicFramePr>
        <p:xfrm>
          <a:off x="6096000" y="533400"/>
          <a:ext cx="320040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533400"/>
                        <a:ext cx="3200400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97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381302"/>
            <a:ext cx="4098342" cy="14157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Md. Abdul </a:t>
            </a:r>
            <a:r>
              <a:rPr lang="en-US" sz="24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Kuddus</a:t>
            </a:r>
            <a:endParaRPr lang="en-US" sz="2400" b="1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Talsher</a:t>
            </a:r>
            <a:r>
              <a:rPr lang="en-US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Govt. </a:t>
            </a:r>
            <a:r>
              <a:rPr lang="en-US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Pri</a:t>
            </a:r>
            <a:r>
              <a:rPr lang="en-US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.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Moheshpur</a:t>
            </a:r>
            <a:r>
              <a:rPr lang="en-US" sz="20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Jhenaidah</a:t>
            </a:r>
            <a:r>
              <a:rPr lang="en-US" sz="20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3276600"/>
            <a:ext cx="3661021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Two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  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S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ubject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Alphabet.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 Lesson:4-6,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Unite : 1.  Page :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300" y="240805"/>
            <a:ext cx="4343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78410"/>
            <a:ext cx="915735" cy="248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91137"/>
            <a:ext cx="1143000" cy="124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785159"/>
            <a:ext cx="1912856" cy="2491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798"/>
            <a:ext cx="685800" cy="593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26" y="6015114"/>
            <a:ext cx="685800" cy="59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09753"/>
            <a:ext cx="685800" cy="593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44" y="6050407"/>
            <a:ext cx="685800" cy="5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8633" y="2505004"/>
            <a:ext cx="4549643" cy="14196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625" b="1" dirty="0">
                <a:ln/>
                <a:solidFill>
                  <a:srgbClr val="F79646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Alphabet</a:t>
            </a:r>
            <a:endParaRPr lang="en-US" sz="8625" b="1" dirty="0">
              <a:ln/>
              <a:solidFill>
                <a:srgbClr val="F79646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1510" y="4208561"/>
            <a:ext cx="2595445" cy="854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50" b="1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Unite </a:t>
            </a:r>
            <a:r>
              <a:rPr lang="en-US" sz="4950" b="1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: </a:t>
            </a:r>
            <a:r>
              <a:rPr lang="en-US" sz="4950" b="1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1</a:t>
            </a:r>
            <a:endParaRPr lang="en-US" sz="4950" b="1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3342" y="1357894"/>
            <a:ext cx="533325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9" name="Oval 8"/>
          <p:cNvSpPr/>
          <p:nvPr/>
        </p:nvSpPr>
        <p:spPr>
          <a:xfrm>
            <a:off x="7245263" y="4629497"/>
            <a:ext cx="685800" cy="685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53307" y="4889270"/>
            <a:ext cx="685800" cy="685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tx1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4648200"/>
            <a:ext cx="63627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Alphabet(Aa-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6" y="2164146"/>
            <a:ext cx="1805771" cy="176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47" y="2241578"/>
            <a:ext cx="1424153" cy="1682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0" y="2228593"/>
            <a:ext cx="1369327" cy="1695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53" y="1981165"/>
            <a:ext cx="1594928" cy="201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70" y="2054244"/>
            <a:ext cx="1552622" cy="1870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682" y="609600"/>
            <a:ext cx="6096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Declaration</a:t>
            </a:r>
            <a:endParaRPr lang="en-US" sz="48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304614"/>
            <a:ext cx="6172200" cy="101647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60020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able-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319" y="2743200"/>
            <a:ext cx="8819936" cy="24929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become familiar with English sounds by listen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English word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(non-cursive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letters.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non-cursive small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letters.</a:t>
            </a:r>
          </a:p>
        </p:txBody>
      </p:sp>
    </p:spTree>
    <p:extLst>
      <p:ext uri="{BB962C8B-B14F-4D97-AF65-F5344CB8AC3E}">
        <p14:creationId xmlns:p14="http://schemas.microsoft.com/office/powerpoint/2010/main" val="693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98" y="1999484"/>
            <a:ext cx="1828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5779" y="1221808"/>
            <a:ext cx="1224941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99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9" y="1966598"/>
            <a:ext cx="3145800" cy="255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7817" y="4376518"/>
            <a:ext cx="336798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88627"/>
            <a:ext cx="6048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 and say loudly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545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39" y="140240"/>
            <a:ext cx="19812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963" y="854472"/>
            <a:ext cx="1369286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6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56415"/>
            <a:ext cx="3095186" cy="199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4343400"/>
            <a:ext cx="2971800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3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en-US" sz="1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6006"/>
            <a:ext cx="2057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4809" y="304800"/>
            <a:ext cx="131799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70" y="2874461"/>
            <a:ext cx="2916963" cy="259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430" y="3886200"/>
            <a:ext cx="3043770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up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3600" y="3776273"/>
            <a:ext cx="3077571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oll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41936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199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7939" y="831640"/>
            <a:ext cx="1168910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1940169" cy="25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5566</TotalTime>
  <Words>263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Alexuss Heavy Holl_I</vt:lpstr>
      <vt:lpstr>Arial</vt:lpstr>
      <vt:lpstr>Calibri</vt:lpstr>
      <vt:lpstr>Elephant</vt:lpstr>
      <vt:lpstr>NikoshBAN</vt:lpstr>
      <vt:lpstr>Times New Roman</vt:lpstr>
      <vt:lpstr>1_Office Theme</vt:lpstr>
      <vt:lpstr>2_Office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Nity</cp:lastModifiedBy>
  <cp:revision>538</cp:revision>
  <dcterms:created xsi:type="dcterms:W3CDTF">2006-08-16T00:00:00Z</dcterms:created>
  <dcterms:modified xsi:type="dcterms:W3CDTF">2019-10-27T07:19:55Z</dcterms:modified>
</cp:coreProperties>
</file>