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356" r:id="rId2"/>
    <p:sldMasterId id="2147484383" r:id="rId3"/>
    <p:sldMasterId id="2147484563" r:id="rId4"/>
  </p:sldMasterIdLst>
  <p:notesMasterIdLst>
    <p:notesMasterId r:id="rId21"/>
  </p:notesMasterIdLst>
  <p:handoutMasterIdLst>
    <p:handoutMasterId r:id="rId22"/>
  </p:handoutMasterIdLst>
  <p:sldIdLst>
    <p:sldId id="446" r:id="rId5"/>
    <p:sldId id="423" r:id="rId6"/>
    <p:sldId id="447" r:id="rId7"/>
    <p:sldId id="427" r:id="rId8"/>
    <p:sldId id="428" r:id="rId9"/>
    <p:sldId id="429" r:id="rId10"/>
    <p:sldId id="438" r:id="rId11"/>
    <p:sldId id="432" r:id="rId12"/>
    <p:sldId id="433" r:id="rId13"/>
    <p:sldId id="434" r:id="rId14"/>
    <p:sldId id="442" r:id="rId15"/>
    <p:sldId id="437" r:id="rId16"/>
    <p:sldId id="430" r:id="rId17"/>
    <p:sldId id="416" r:id="rId18"/>
    <p:sldId id="445" r:id="rId19"/>
    <p:sldId id="418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3FA621B-D29B-4AE3-851A-099E2097E926}">
          <p14:sldIdLst>
            <p14:sldId id="446"/>
            <p14:sldId id="423"/>
            <p14:sldId id="447"/>
            <p14:sldId id="427"/>
            <p14:sldId id="428"/>
            <p14:sldId id="429"/>
            <p14:sldId id="438"/>
            <p14:sldId id="432"/>
            <p14:sldId id="433"/>
            <p14:sldId id="434"/>
            <p14:sldId id="442"/>
            <p14:sldId id="437"/>
            <p14:sldId id="430"/>
            <p14:sldId id="416"/>
            <p14:sldId id="445"/>
            <p14:sldId id="4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33"/>
    <a:srgbClr val="731365"/>
    <a:srgbClr val="990033"/>
    <a:srgbClr val="3EFCD3"/>
    <a:srgbClr val="89EAEF"/>
    <a:srgbClr val="993366"/>
    <a:srgbClr val="811D59"/>
    <a:srgbClr val="FFCA21"/>
    <a:srgbClr val="FFD757"/>
    <a:srgbClr val="2C4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75F0F2-85CB-48F4-B1A2-11D0156AB0A7}" type="datetimeFigureOut">
              <a:rPr lang="en-US"/>
              <a:pPr>
                <a:defRPr/>
              </a:pPr>
              <a:t>10/27/2019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65161E7-8813-4465-8E91-8464C46111A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08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45BA04-772C-480A-A8DA-5A1D0B57525B}" type="datetimeFigureOut">
              <a:rPr lang="en-US"/>
              <a:pPr>
                <a:defRPr/>
              </a:pPr>
              <a:t>10/27/2019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E5759A-0B3A-4817-A061-F4034A1B61E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527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19B06-893F-430B-82A1-81BF1E5184E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3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3" y="1752600"/>
            <a:ext cx="6858003" cy="1828800"/>
          </a:xfrm>
        </p:spPr>
        <p:txBody>
          <a:bodyPr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686841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C3B73-0985-4CD2-952A-A186300CFF3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8F853-9E77-4D13-B634-73877FD37CB3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7455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3" cy="182880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56530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5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373" y="1825625"/>
            <a:ext cx="4951415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743C9-6CEE-42F5-868A-8D58A5C8328D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0C92A-2573-4E5A-8E37-DB8D14A4E6CA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4776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33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33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BC4C-028E-443C-9748-A385E275F281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03FC-1D3F-47F1-9120-65F02EE8B68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6557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BA19E-ABB4-4A9F-970D-4771F1FEB87C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CE2E-92CC-42FE-AB02-9DB7BB85FD7F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5062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1441-0C5B-42CA-AAD0-C8A4A8EA2CD6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A9F3B-E70B-4199-9315-375D7BB2CDC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95959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574433" y="72487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7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19" name="Group 21"/>
          <p:cNvGrpSpPr/>
          <p:nvPr/>
        </p:nvGrpSpPr>
        <p:grpSpPr>
          <a:xfrm>
            <a:off x="6285121" y="72487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36" name="Picture Placeholder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9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37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482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11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C6293-AE57-4055-A3DE-6209624DA5F9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33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34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D1F63-3E1A-4982-A96B-E9AE66FEE654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170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21" name="Group 51"/>
          <p:cNvGrpSpPr>
            <a:grpSpLocks noChangeAspect="1"/>
          </p:cNvGrpSpPr>
          <p:nvPr/>
        </p:nvGrpSpPr>
        <p:grpSpPr>
          <a:xfrm rot="5400000">
            <a:off x="263071" y="1127992"/>
            <a:ext cx="4114800" cy="3381615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2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2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3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34" name="Group 64"/>
          <p:cNvGrpSpPr>
            <a:grpSpLocks noChangeAspect="1"/>
          </p:cNvGrpSpPr>
          <p:nvPr/>
        </p:nvGrpSpPr>
        <p:grpSpPr>
          <a:xfrm rot="5400000">
            <a:off x="7803905" y="112786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78" name="Picture Placeholder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79" name="Picture Placeholder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0" name="Picture Placeholder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7" name="Date Placeholder 5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A43D8-1E4F-4CAD-AD65-F29D98A1DA51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8" name="Footer Placeholder 6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9" name="Slide Number Placeholder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6329-4B1E-4B50-8190-0E5B518C1C7D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2872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3"/>
          <p:cNvGrpSpPr>
            <a:grpSpLocks noChangeAspect="1"/>
          </p:cNvGrpSpPr>
          <p:nvPr/>
        </p:nvGrpSpPr>
        <p:grpSpPr>
          <a:xfrm rot="16200000" flipV="1">
            <a:off x="274315" y="110243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7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19" name="Group 97"/>
          <p:cNvGrpSpPr/>
          <p:nvPr/>
        </p:nvGrpSpPr>
        <p:grpSpPr>
          <a:xfrm>
            <a:off x="5322524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32" name="Group 111"/>
          <p:cNvGrpSpPr/>
          <p:nvPr/>
        </p:nvGrpSpPr>
        <p:grpSpPr>
          <a:xfrm>
            <a:off x="5322524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97" name="Picture Placeholder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11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900" y="529603"/>
            <a:ext cx="2993367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25" name="Picture Placeholder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900" y="3646566"/>
            <a:ext cx="2993367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5" y="204915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Date Placeholder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B6D31-BC2F-4281-B9E7-A7D6C9533D52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6" name="Footer Placeholder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7" name="Slide Number Placehold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7431-1F05-4D8B-A45C-98858C2A5269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5932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5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78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0150C-8BCB-4958-A2D7-C0CD75CDDC92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F0D-ABF7-4CC8-A0F3-43AEF9AAEC55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3556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595323" y="781050"/>
            <a:ext cx="6434137" cy="5054600"/>
            <a:chOff x="5162444" y="781398"/>
            <a:chExt cx="6433398" cy="5053665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 rot="16200000" flipV="1">
              <a:off x="3342718" y="3275693"/>
              <a:ext cx="3828342" cy="17460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 rot="16200000" flipV="1">
              <a:off x="9565004" y="3299501"/>
              <a:ext cx="3837865" cy="17461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5814831" y="859172"/>
              <a:ext cx="5128624" cy="4880659"/>
              <a:chOff x="7856936" y="859172"/>
              <a:chExt cx="3086477" cy="4880659"/>
            </a:xfrm>
          </p:grpSpPr>
          <p:sp>
            <p:nvSpPr>
              <p:cNvPr id="17" name="Freeform 41"/>
              <p:cNvSpPr>
                <a:spLocks/>
              </p:cNvSpPr>
              <p:nvPr/>
            </p:nvSpPr>
            <p:spPr bwMode="auto">
              <a:xfrm rot="16200000" flipV="1">
                <a:off x="9392238" y="4188656"/>
                <a:ext cx="15872" cy="3086477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9A5315"/>
                  </a:solidFill>
                  <a:latin typeface="Segoe Print"/>
                </a:endParaRPr>
              </a:p>
            </p:txBody>
          </p:sp>
          <p:sp>
            <p:nvSpPr>
              <p:cNvPr id="18" name="Freeform 44"/>
              <p:cNvSpPr>
                <a:spLocks/>
              </p:cNvSpPr>
              <p:nvPr/>
            </p:nvSpPr>
            <p:spPr bwMode="auto">
              <a:xfrm rot="16200000" flipV="1">
                <a:off x="9367556" y="-651448"/>
                <a:ext cx="12698" cy="3033937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9A5315"/>
                  </a:solidFill>
                  <a:latin typeface="Segoe Print"/>
                </a:endParaRPr>
              </a:p>
            </p:txBody>
          </p:sp>
        </p:grpSp>
        <p:sp>
          <p:nvSpPr>
            <p:cNvPr id="9" name="Freeform 45"/>
            <p:cNvSpPr>
              <a:spLocks noEditPoints="1"/>
            </p:cNvSpPr>
            <p:nvPr/>
          </p:nvSpPr>
          <p:spPr bwMode="auto">
            <a:xfrm rot="16200000" flipV="1">
              <a:off x="5185477" y="5323170"/>
              <a:ext cx="477750" cy="523815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6"/>
            <p:cNvSpPr>
              <a:spLocks noEditPoints="1"/>
            </p:cNvSpPr>
            <p:nvPr/>
          </p:nvSpPr>
          <p:spPr bwMode="auto">
            <a:xfrm rot="16200000" flipV="1">
              <a:off x="5197382" y="5323965"/>
              <a:ext cx="477749" cy="512704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7"/>
            <p:cNvSpPr>
              <a:spLocks noEditPoints="1"/>
            </p:cNvSpPr>
            <p:nvPr/>
          </p:nvSpPr>
          <p:spPr bwMode="auto">
            <a:xfrm rot="16200000" flipV="1">
              <a:off x="11077601" y="5321583"/>
              <a:ext cx="507906" cy="51905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8"/>
            <p:cNvSpPr>
              <a:spLocks noEditPoints="1"/>
            </p:cNvSpPr>
            <p:nvPr/>
          </p:nvSpPr>
          <p:spPr bwMode="auto">
            <a:xfrm rot="16200000" flipV="1">
              <a:off x="11092679" y="5320789"/>
              <a:ext cx="471401" cy="534926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9"/>
            <p:cNvSpPr>
              <a:spLocks noEditPoints="1"/>
            </p:cNvSpPr>
            <p:nvPr/>
          </p:nvSpPr>
          <p:spPr bwMode="auto">
            <a:xfrm rot="16200000" flipV="1">
              <a:off x="11051408" y="771858"/>
              <a:ext cx="468226" cy="519052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50"/>
            <p:cNvSpPr>
              <a:spLocks noEditPoints="1"/>
            </p:cNvSpPr>
            <p:nvPr/>
          </p:nvSpPr>
          <p:spPr bwMode="auto">
            <a:xfrm rot="16200000" flipV="1">
              <a:off x="11044265" y="786937"/>
              <a:ext cx="468226" cy="488894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51"/>
            <p:cNvSpPr>
              <a:spLocks noEditPoints="1"/>
            </p:cNvSpPr>
            <p:nvPr/>
          </p:nvSpPr>
          <p:spPr bwMode="auto">
            <a:xfrm rot="16200000" flipV="1">
              <a:off x="5232300" y="721066"/>
              <a:ext cx="423785" cy="544449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2"/>
            <p:cNvSpPr>
              <a:spLocks noEditPoints="1"/>
            </p:cNvSpPr>
            <p:nvPr/>
          </p:nvSpPr>
          <p:spPr bwMode="auto">
            <a:xfrm rot="16200000" flipV="1">
              <a:off x="5241825" y="749637"/>
              <a:ext cx="428546" cy="492068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78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BE1C9-C605-4373-AC6A-2C9B7A3C57B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DFD13-CC03-4556-9441-4B7746E35A83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2904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1B74-C807-4802-A1F2-3B278A7D2175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BC323-7A51-4FCA-A44F-802E72E1628D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52030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9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73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D3886-CEA1-4510-9A48-E6A27F5EBE7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76781-04A8-4681-BE1B-78A1458F94A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5517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62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52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966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709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191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94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9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9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03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43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31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24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91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332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492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835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835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436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3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03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733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90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254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6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37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27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045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2759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12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/>
            </a:gs>
            <a:gs pos="100000">
              <a:srgbClr val="00B0F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909D40-C4F7-4DA1-AF4D-524A17B3F4BF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10/27/2019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0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06D0CF-27AA-461B-9831-FAB60094D827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0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  <p:sldLayoutId id="2147484370" r:id="rId14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4D290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9pPr>
    </p:titleStyle>
    <p:bodyStyle>
      <a:lvl1pPr marL="346075" indent="-346075" algn="l" rtl="0" eaLnBrk="0" fontAlgn="base" hangingPunct="0">
        <a:spcBef>
          <a:spcPts val="18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ts val="12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8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/>
            </a:gs>
            <a:gs pos="100000">
              <a:srgbClr val="00B0F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54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10/27/2019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54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54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37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/>
            </a:gs>
            <a:gs pos="100000">
              <a:srgbClr val="00B0F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10/27/2019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5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4" r:id="rId1"/>
    <p:sldLayoutId id="2147484565" r:id="rId2"/>
    <p:sldLayoutId id="2147484566" r:id="rId3"/>
    <p:sldLayoutId id="2147484567" r:id="rId4"/>
    <p:sldLayoutId id="2147484568" r:id="rId5"/>
    <p:sldLayoutId id="2147484569" r:id="rId6"/>
    <p:sldLayoutId id="2147484570" r:id="rId7"/>
    <p:sldLayoutId id="2147484571" r:id="rId8"/>
    <p:sldLayoutId id="2147484572" r:id="rId9"/>
    <p:sldLayoutId id="2147484573" r:id="rId10"/>
    <p:sldLayoutId id="21474845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3.bin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7.jpeg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hdwallpapersinn.com/wp-content/uploads/2014/07/animal-wallpapers-cute-love-cats-wallpaper-312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5838" y="301792"/>
            <a:ext cx="784860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 smtClean="0">
                <a:ln/>
                <a:solidFill>
                  <a:srgbClr val="FFFF00"/>
                </a:solidFill>
                <a:latin typeface="Elephant" pitchFamily="18" charset="0"/>
                <a:cs typeface="NikoshBAN" panose="02000000000000000000" pitchFamily="2" charset="0"/>
              </a:rPr>
              <a:t>Good morning</a:t>
            </a:r>
            <a:endParaRPr lang="en-US" sz="8000" b="1" kern="0" dirty="0">
              <a:ln/>
              <a:solidFill>
                <a:srgbClr val="FFFF00"/>
              </a:solidFill>
              <a:latin typeface="Elephant" pitchFamily="18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21" y="1914007"/>
            <a:ext cx="2749044" cy="153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16" y="3108603"/>
            <a:ext cx="2749044" cy="153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313" y="1362349"/>
            <a:ext cx="2749044" cy="153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465" y="3597335"/>
            <a:ext cx="2749044" cy="153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43139"/>
            <a:ext cx="2749044" cy="153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351002"/>
              </p:ext>
            </p:extLst>
          </p:nvPr>
        </p:nvGraphicFramePr>
        <p:xfrm>
          <a:off x="8942388" y="1379538"/>
          <a:ext cx="3525837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3" name="Packager Shell Object" showAsIcon="1" r:id="rId5" imgW="1384560" imgH="437760" progId="Package">
                  <p:embed/>
                </p:oleObj>
              </mc:Choice>
              <mc:Fallback>
                <p:oleObj name="Packager Shell Object" showAsIcon="1" r:id="rId5" imgW="138456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42388" y="1379538"/>
                        <a:ext cx="3525837" cy="1252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084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window dir="vert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519" y="4317853"/>
            <a:ext cx="5464456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Md.Ali</a:t>
            </a:r>
            <a:r>
              <a:rPr lang="en-US" sz="36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Hosen</a:t>
            </a:r>
            <a:endParaRPr lang="en-US" sz="3600" b="1" dirty="0">
              <a:ln w="11430"/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cs typeface="Times New Roman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Assit</a:t>
            </a:r>
            <a:r>
              <a:rPr lang="en-US" sz="36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. </a:t>
            </a:r>
            <a:r>
              <a:rPr lang="en-US" sz="3600" b="1" dirty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Teacher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Madhobpara</a:t>
            </a:r>
            <a:r>
              <a:rPr lang="en-US" sz="28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GPS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Kaligonj</a:t>
            </a:r>
            <a:r>
              <a:rPr lang="en-US" sz="28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, </a:t>
            </a:r>
            <a:r>
              <a:rPr lang="en-US" sz="2800" b="1" dirty="0" err="1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Lalmonirhat</a:t>
            </a:r>
            <a:r>
              <a:rPr lang="en-US" sz="32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endParaRPr lang="en-US" sz="3200" b="1" dirty="0">
              <a:ln w="11430"/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88241" y="3260578"/>
            <a:ext cx="6197599" cy="23698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Class: 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Two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  </a:t>
            </a: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S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ubject</a:t>
            </a:r>
            <a:r>
              <a:rPr lang="en-US" sz="40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: </a:t>
            </a:r>
            <a:r>
              <a:rPr lang="en-US" sz="4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English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Numbers .</a:t>
            </a:r>
            <a:r>
              <a:rPr lang="en-US" sz="32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 Lesson:1-3,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Arial" charset="0"/>
              </a:rPr>
              <a:t>Unite : 8.  Page :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41600" y="381001"/>
            <a:ext cx="7010400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6000" b="1" dirty="0">
                <a:ln w="11430"/>
                <a:solidFill>
                  <a:srgbClr val="1F497D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Elephant" panose="02020904090505020303" pitchFamily="18" charset="0"/>
                <a:cs typeface="Times New Roman" pitchFamily="18" charset="0"/>
              </a:rPr>
              <a:t>Introduction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2" y="1676400"/>
            <a:ext cx="2147453" cy="48847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19" y="1396664"/>
            <a:ext cx="2446215" cy="256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351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16" y="3061348"/>
            <a:ext cx="4645399" cy="258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738" y="3115976"/>
            <a:ext cx="4914914" cy="273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13152" y="815981"/>
            <a:ext cx="618185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watch a video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9" descr="http://scenv.com/wp-content/uploads/2013/11/motion-gras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" y="3284113"/>
            <a:ext cx="12175378" cy="357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2065" y="414637"/>
            <a:ext cx="59511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see?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004" y="2625144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30" y="2625144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83" y="2625144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01" y="2625144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58" y="3556716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584" y="3556716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83" y="3556716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47" y="3556716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004" y="4475409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30" y="4475409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83" y="4475409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47" y="4475409"/>
            <a:ext cx="950890" cy="95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696" y="2437215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1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37" y="3287267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3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91" y="3287267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5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63" y="3340884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696" y="3456792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3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936" y="2290070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1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91" y="2290070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3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63" y="2332999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243" y="4495959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1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638" y="4348814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3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10" y="4391743"/>
            <a:ext cx="1050812" cy="10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8566876" y="2374575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9410220" y="2278030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0249715" y="2219543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1107673" y="2219541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8719276" y="3360868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9562620" y="3264323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0402115" y="3205836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1260073" y="3205834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8821457" y="4386239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9664801" y="4289694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0504296" y="4231207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1362254" y="4231205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http://pngimg.com/upload/mango_PNG91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8789490" y="5438478"/>
            <a:ext cx="912602" cy="81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51188" y="412687"/>
            <a:ext cx="1184856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you gues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what we are going to learn today?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8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18201" y="2046239"/>
            <a:ext cx="5041765" cy="156966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9600" b="1" dirty="0" smtClean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Numbers</a:t>
            </a:r>
            <a:endParaRPr lang="en-US" sz="9600" b="1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00492" y="3784530"/>
            <a:ext cx="4893971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</a:rPr>
              <a:t>Unite : 8 </a:t>
            </a:r>
          </a:p>
          <a:p>
            <a:pPr algn="ctr"/>
            <a:r>
              <a:rPr lang="en-US" sz="6000" b="1" dirty="0" smtClean="0">
                <a:ln/>
                <a:solidFill>
                  <a:srgbClr val="66003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/>
              </a:rPr>
              <a:t>(11,12,13)</a:t>
            </a:r>
            <a:endParaRPr lang="en-US" sz="6000" b="1" dirty="0">
              <a:ln/>
              <a:solidFill>
                <a:srgbClr val="660033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4455" y="484908"/>
            <a:ext cx="7111011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Today’s lesson</a:t>
            </a:r>
            <a:endParaRPr lang="en-US" sz="7200" b="1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43558" y="5211226"/>
            <a:ext cx="914400" cy="9144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53159" y="4754026"/>
            <a:ext cx="914400" cy="914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120648" y="1374820"/>
            <a:ext cx="914400" cy="914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577848" y="825572"/>
            <a:ext cx="914400" cy="9144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17238" y="191819"/>
            <a:ext cx="7189998" cy="116205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6000" b="1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42" y="5361088"/>
            <a:ext cx="1831503" cy="14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692" y="5401651"/>
            <a:ext cx="1818981" cy="143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37" y="5320893"/>
            <a:ext cx="1843945" cy="149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2" y="4876800"/>
            <a:ext cx="2267526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86879" y="2244608"/>
            <a:ext cx="48766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able-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86879" y="3028547"/>
            <a:ext cx="10628102" cy="1753756"/>
            <a:chOff x="1361263" y="3397594"/>
            <a:chExt cx="10628102" cy="1753756"/>
          </a:xfrm>
        </p:grpSpPr>
        <p:sp>
          <p:nvSpPr>
            <p:cNvPr id="10" name="Rectangle 9"/>
            <p:cNvSpPr/>
            <p:nvPr/>
          </p:nvSpPr>
          <p:spPr>
            <a:xfrm>
              <a:off x="1361263" y="4505019"/>
              <a:ext cx="1061527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4.1.2  write numbers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figures and in words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61263" y="3948590"/>
              <a:ext cx="106281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4.1.1   copy numbers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figures and in words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74087" y="3397594"/>
              <a:ext cx="1054282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2.1.1   recognize and read cardinal numbers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 </a:t>
              </a:r>
              <a:r>
                <a:rPr 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 </a:t>
              </a:r>
              <a:r>
                <a:rPr lang="en-US" sz="3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13.</a:t>
              </a:r>
              <a:endPara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17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6824" y="2040435"/>
            <a:ext cx="3044746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99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19900" b="1" dirty="0">
              <a:ln w="11430"/>
              <a:solidFill>
                <a:srgbClr val="99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17819" y="2050081"/>
            <a:ext cx="3387143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99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19900" b="1" dirty="0">
              <a:ln w="11430"/>
              <a:solidFill>
                <a:srgbClr val="99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88477" y="2030707"/>
            <a:ext cx="3200988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99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19900" b="1" dirty="0">
              <a:ln w="11430"/>
              <a:solidFill>
                <a:srgbClr val="99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111" y="97259"/>
            <a:ext cx="383770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580000"/>
              </p:ext>
            </p:extLst>
          </p:nvPr>
        </p:nvGraphicFramePr>
        <p:xfrm>
          <a:off x="9923768" y="670678"/>
          <a:ext cx="1306609" cy="1102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23768" y="670678"/>
                        <a:ext cx="1306609" cy="1102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803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84253" y="2929892"/>
            <a:ext cx="2415311" cy="2646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1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111" y="97259"/>
            <a:ext cx="388961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503147" y="2833154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2838639" y="2833153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4113174" y="2796603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5372813" y="2786949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226572" y="2833155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6491605" y="3605770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438444" y="4638270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2773936" y="4638269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4048471" y="4601719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5308110" y="4592065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http://pngimg.com/upload/mango_PNG9175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1658">
            <a:off x="161869" y="4638271"/>
            <a:ext cx="1560977" cy="138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384443"/>
              </p:ext>
            </p:extLst>
          </p:nvPr>
        </p:nvGraphicFramePr>
        <p:xfrm>
          <a:off x="8580438" y="1020763"/>
          <a:ext cx="4024312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Packager Shell Object" showAsIcon="1" r:id="rId5" imgW="2711880" imgH="437760" progId="Package">
                  <p:embed/>
                </p:oleObj>
              </mc:Choice>
              <mc:Fallback>
                <p:oleObj name="Packager Shell Object" showAsIcon="1" r:id="rId5" imgW="2711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80438" y="1020763"/>
                        <a:ext cx="4024312" cy="65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896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2082" y="2252595"/>
            <a:ext cx="2468553" cy="2646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1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111" y="97259"/>
            <a:ext cx="399264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00" y="206371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756" y="206058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806" y="206058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839" y="206371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477" y="206058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703" y="206371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1" y="357603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527" y="357290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577" y="357290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10" y="357603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48" y="3572909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cliparts.co/cliparts/pcq/Kdn/pcqKdndR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74" y="3576034"/>
            <a:ext cx="1673206" cy="15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1049"/>
              </p:ext>
            </p:extLst>
          </p:nvPr>
        </p:nvGraphicFramePr>
        <p:xfrm>
          <a:off x="9085263" y="615950"/>
          <a:ext cx="38417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6" name="Packager Shell Object" showAsIcon="1" r:id="rId4" imgW="2711880" imgH="437760" progId="Package">
                  <p:embed/>
                </p:oleObj>
              </mc:Choice>
              <mc:Fallback>
                <p:oleObj name="Packager Shell Object" showAsIcon="1" r:id="rId4" imgW="2711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85263" y="615950"/>
                        <a:ext cx="384175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04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69988" y="2714087"/>
            <a:ext cx="2430659" cy="2646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1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111" y="97259"/>
            <a:ext cx="391537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say.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014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200" y="2495281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64" y="2550012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201" y="2495276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401" y="2495281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765" y="2495274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7525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200" y="3982792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64" y="4037523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201" y="3982787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401" y="3982792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765" y="3982785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9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626" y="3222928"/>
            <a:ext cx="1487509" cy="14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146370"/>
              </p:ext>
            </p:extLst>
          </p:nvPr>
        </p:nvGraphicFramePr>
        <p:xfrm>
          <a:off x="8840788" y="762000"/>
          <a:ext cx="4071937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Packager Shell Object" showAsIcon="1" r:id="rId4" imgW="2711880" imgH="437760" progId="Package">
                  <p:embed/>
                </p:oleObj>
              </mc:Choice>
              <mc:Fallback>
                <p:oleObj name="Packager Shell Object" showAsIcon="1" r:id="rId4" imgW="2711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40788" y="762000"/>
                        <a:ext cx="4071937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90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71471" y="2828396"/>
            <a:ext cx="9749814" cy="2738736"/>
            <a:chOff x="1657925" y="3282351"/>
            <a:chExt cx="7143746" cy="2763308"/>
          </a:xfrm>
        </p:grpSpPr>
        <p:sp>
          <p:nvSpPr>
            <p:cNvPr id="7" name="TextBox 6"/>
            <p:cNvSpPr txBox="1"/>
            <p:nvPr/>
          </p:nvSpPr>
          <p:spPr>
            <a:xfrm>
              <a:off x="1657925" y="3282351"/>
              <a:ext cx="175554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Old English Text MT" panose="03040902040508030806" pitchFamily="66" charset="0"/>
                  <a:cs typeface="Times New Roman" panose="02020603050405020304" pitchFamily="18" charset="0"/>
                </a:rPr>
                <a:t>11</a:t>
              </a:r>
              <a:endParaRPr lang="en-US" sz="1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ld English Text MT" panose="03040902040508030806" pitchFamily="66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87941" y="3282351"/>
              <a:ext cx="183942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Old English Text MT" panose="03040902040508030806" pitchFamily="66" charset="0"/>
                  <a:cs typeface="Times New Roman" panose="02020603050405020304" pitchFamily="18" charset="0"/>
                </a:rPr>
                <a:t>12</a:t>
              </a:r>
              <a:endParaRPr lang="en-US" sz="1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ld English Text MT" panose="03040902040508030806" pitchFamily="66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50337" y="3398781"/>
              <a:ext cx="2151334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Old English Text MT" panose="03040902040508030806" pitchFamily="66" charset="0"/>
                  <a:cs typeface="Times New Roman" panose="02020603050405020304" pitchFamily="18" charset="0"/>
                </a:rPr>
                <a:t>13</a:t>
              </a:r>
              <a:endParaRPr lang="en-US" sz="1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ld English Text MT" panose="03040902040508030806" pitchFamily="66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013152" y="320800"/>
            <a:ext cx="618185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watch a video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330243"/>
              </p:ext>
            </p:extLst>
          </p:nvPr>
        </p:nvGraphicFramePr>
        <p:xfrm>
          <a:off x="-1639888" y="2093913"/>
          <a:ext cx="15041563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Packager Shell Object" showAsIcon="1" r:id="rId3" imgW="8477280" imgH="437760" progId="Package">
                  <p:embed/>
                </p:oleObj>
              </mc:Choice>
              <mc:Fallback>
                <p:oleObj name="Packager Shell Object" showAsIcon="1" r:id="rId3" imgW="84772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639888" y="2093913"/>
                        <a:ext cx="15041563" cy="779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18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7099"/>
            <a:ext cx="6788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 , trace and write.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662" y="1341219"/>
            <a:ext cx="2152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 w="28575">
                  <a:solidFill>
                    <a:schemeClr val="tx1"/>
                  </a:solidFill>
                  <a:prstDash val="sysDash"/>
                </a:ln>
                <a:noFill/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9600" dirty="0">
              <a:ln w="28575">
                <a:solidFill>
                  <a:schemeClr val="tx1"/>
                </a:solidFill>
                <a:prstDash val="sysDash"/>
              </a:ln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62" y="4923552"/>
            <a:ext cx="2152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 w="28575">
                  <a:solidFill>
                    <a:schemeClr val="tx1"/>
                  </a:solidFill>
                  <a:prstDash val="sysDash"/>
                </a:ln>
                <a:noFill/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9600" dirty="0">
              <a:ln w="28575">
                <a:solidFill>
                  <a:schemeClr val="tx1"/>
                </a:solidFill>
                <a:prstDash val="sysDash"/>
              </a:ln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62" y="3254049"/>
            <a:ext cx="2310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 w="28575">
                  <a:solidFill>
                    <a:schemeClr val="tx1"/>
                  </a:solidFill>
                  <a:prstDash val="sysDash"/>
                </a:ln>
                <a:noFill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9600" dirty="0">
              <a:ln w="28575">
                <a:solidFill>
                  <a:schemeClr val="tx1"/>
                </a:solidFill>
                <a:prstDash val="sysDash"/>
              </a:ln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499282" y="256289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32764" y="2560752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233637" y="256289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605756" y="2528556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9213468" y="2507092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688099" y="250494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601727" y="4466490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935209" y="4464345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336082" y="4466490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08201" y="4432149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315913" y="4410685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0790544" y="4408540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601727" y="614107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935209" y="6138932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336082" y="614107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708201" y="6106736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315913" y="6085272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790544" y="6083127"/>
            <a:ext cx="12750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82868" y="1420653"/>
            <a:ext cx="14293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81995" y="1420653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34682" y="146433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242394" y="1420653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702398" y="146433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37138" y="146433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50958" y="337716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73938" y="339321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967750" y="339321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54987" y="339321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39572" y="332716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843473" y="3377160"/>
            <a:ext cx="149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87930" y="504752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84440" y="504752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702503" y="504752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70697" y="504666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808744" y="504666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406629" y="5047523"/>
            <a:ext cx="1465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8000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57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2604928" y="2732104"/>
            <a:ext cx="3782993" cy="200014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555524" y="3678949"/>
            <a:ext cx="4077096" cy="185419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549878" y="2156190"/>
            <a:ext cx="4082742" cy="197792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9965164" y="166343"/>
            <a:ext cx="140993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P.W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4552" y="1389615"/>
            <a:ext cx="1476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45247" y="2732104"/>
            <a:ext cx="15197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00703" y="4262644"/>
            <a:ext cx="1589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BD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1428" y="154531"/>
            <a:ext cx="4245271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Match correctly: 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73887" y="1618197"/>
            <a:ext cx="3684055" cy="1799767"/>
            <a:chOff x="6673887" y="1618197"/>
            <a:chExt cx="3684055" cy="1799767"/>
          </a:xfrm>
        </p:grpSpPr>
        <p:pic>
          <p:nvPicPr>
            <p:cNvPr id="93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6673887" y="1697555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7146882" y="1656833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7610510" y="1656833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8128383" y="1656833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8631645" y="1618197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6733397" y="2460014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7206392" y="2419292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7670020" y="2419292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8187893" y="2419292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8691155" y="2380656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9159328" y="1620803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9218838" y="2383262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http://www.suburbanwoman.net/blog/wp-content/uploads/2012/02/Pineappl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9263">
              <a:off x="9716926" y="1620802"/>
              <a:ext cx="641016" cy="957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568820" y="3272088"/>
            <a:ext cx="4119781" cy="1758049"/>
            <a:chOff x="6568820" y="3272088"/>
            <a:chExt cx="4119781" cy="1758049"/>
          </a:xfrm>
        </p:grpSpPr>
        <p:pic>
          <p:nvPicPr>
            <p:cNvPr id="86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8822225" y="3885081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6568820" y="3358047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8136640" y="3885082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7556487" y="3901062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6940764" y="3901061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8444777" y="3272088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7810437" y="3277005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7201502" y="3287992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9660175" y="3334056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9380426" y="3964281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http://www.mcdonalds.ca/content/dam/Canada/en/smoothies-2013-videos/live/img/fruit-strawberr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19908">
              <a:off x="9097404" y="3272088"/>
              <a:ext cx="1028426" cy="1065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6674007" y="5360600"/>
            <a:ext cx="3602876" cy="1249895"/>
            <a:chOff x="6674007" y="5360600"/>
            <a:chExt cx="3602876" cy="1249895"/>
          </a:xfrm>
        </p:grpSpPr>
        <p:pic>
          <p:nvPicPr>
            <p:cNvPr id="75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3423" y="5375947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3023" y="5375947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8891" y="5360601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07" y="5360602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9839" y="5360600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0188" y="5360602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0867" y="6000894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467" y="6000894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6335" y="5985548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1451" y="5985549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7283" y="5985547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7" descr="http://vignette2.wikia.nocookie.net/farmville2/images/4/43/Orange.png/revision/latest?cb=201210111246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7632" y="5985549"/>
              <a:ext cx="609600" cy="609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814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8002" y="2759038"/>
            <a:ext cx="2098651" cy="584775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b="1" cap="all" dirty="0">
                <a:ln w="9000" cmpd="sng">
                  <a:solidFill>
                    <a:srgbClr val="9A5315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8BBEF1">
                    <a:lumMod val="5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Group-A</a:t>
            </a:r>
            <a:endParaRPr lang="en-US" sz="3600" b="1" cap="all" dirty="0">
              <a:ln w="9000" cmpd="sng">
                <a:solidFill>
                  <a:srgbClr val="9A5315">
                    <a:shade val="50000"/>
                    <a:satMod val="120000"/>
                  </a:srgbClr>
                </a:solidFill>
                <a:prstDash val="solid"/>
              </a:ln>
              <a:solidFill>
                <a:srgbClr val="8BBEF1">
                  <a:lumMod val="50000"/>
                </a:srgb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8002" y="4278046"/>
            <a:ext cx="2076209" cy="584775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cap="all" dirty="0">
                <a:ln w="9000" cmpd="sng">
                  <a:solidFill>
                    <a:srgbClr val="9A5315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DA6FDF">
                    <a:lumMod val="75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Group-B</a:t>
            </a:r>
            <a:endParaRPr lang="en-US" sz="3600" b="1" cap="all" dirty="0">
              <a:ln w="9000" cmpd="sng">
                <a:solidFill>
                  <a:srgbClr val="9A5315">
                    <a:shade val="50000"/>
                    <a:satMod val="120000"/>
                  </a:srgbClr>
                </a:solidFill>
                <a:prstDash val="solid"/>
              </a:ln>
              <a:solidFill>
                <a:srgbClr val="DA6FDF">
                  <a:lumMod val="75000"/>
                </a:srgb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8002" y="5990585"/>
            <a:ext cx="2098651" cy="584775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cap="all" dirty="0">
                <a:ln w="9000" cmpd="sng">
                  <a:solidFill>
                    <a:srgbClr val="9A5315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1471F">
                    <a:lumMod val="75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Group-C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676482" y="4377046"/>
            <a:ext cx="580019" cy="485775"/>
          </a:xfrm>
          <a:prstGeom prst="rightArrow">
            <a:avLst/>
          </a:prstGeom>
          <a:solidFill>
            <a:srgbClr val="993366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Segoe Print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626653" y="6091173"/>
            <a:ext cx="610605" cy="484187"/>
          </a:xfrm>
          <a:prstGeom prst="rightArrow">
            <a:avLst/>
          </a:prstGeom>
          <a:solidFill>
            <a:srgbClr val="993366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Segoe Print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57239" y="2839315"/>
            <a:ext cx="580019" cy="485775"/>
          </a:xfrm>
          <a:prstGeom prst="rightArrow">
            <a:avLst/>
          </a:prstGeom>
          <a:solidFill>
            <a:srgbClr val="993366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Segoe Prin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5747" y="139783"/>
            <a:ext cx="3846245" cy="923330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256" y="1417277"/>
            <a:ext cx="921385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 and write the </a:t>
            </a:r>
            <a:r>
              <a:rPr lang="en-US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856890" y="5537175"/>
            <a:ext cx="1189948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6600" b="1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856890" y="2622154"/>
            <a:ext cx="1189948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6600" b="1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856890" y="3989057"/>
            <a:ext cx="1155704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2857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6600" b="1" dirty="0">
              <a:ln w="2857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58" y="2652701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7469365" y="5586010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6861622" y="5626598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6286437" y="5626600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5664308" y="5626599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5058652" y="5626600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4429732" y="5586011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3839451" y="5626599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3191744" y="5626599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3224130" y="3946983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3703902" y="3946987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7095752" y="3946094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4183673" y="3946987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4653128" y="3946986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5132900" y="3946987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5612673" y="3946094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6136207" y="3946987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6593639" y="3946988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64" y="2633978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354" y="2633978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829" y="2652325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683" y="2622154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741" y="2632207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159" y="2651457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485" y="2652701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823" y="2633978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853" y="2622154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9148703" y="3941618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7665624" y="3941618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8189158" y="3942511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www.suburbanwoman.net/blog/wp-content/uploads/2012/02/Pineapp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9263">
            <a:off x="8646590" y="3942512"/>
            <a:ext cx="722239" cy="10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9230404" y="5626599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8622660" y="5626599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www.mcdonalds.ca/content/dam/Canada/en/smoothies-2013-videos/live/img/fruit-strawberr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9908">
            <a:off x="8047477" y="5626600"/>
            <a:ext cx="1028426" cy="106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052" y="2652701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7" descr="http://vignette2.wikia.nocookie.net/farmville2/images/4/43/Orange.png/revision/latest?cb=20121011124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110" y="2662754"/>
            <a:ext cx="691111" cy="6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6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39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507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544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935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44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386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152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22" y="1511483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755" y="1531871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00" y="1486795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190" y="1510413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108" y="1510413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250" y="1486795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http://www.clipartonline.net/_/rsrc/1426086788596/Red-Ants-Images/red%20ant%203.png?height=320&amp;width=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543" y="1447089"/>
            <a:ext cx="923442" cy="92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53" y="4033233"/>
            <a:ext cx="761158" cy="4786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0" y="4012142"/>
            <a:ext cx="761158" cy="4786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42" y="4012141"/>
            <a:ext cx="761158" cy="4786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733" y="4012142"/>
            <a:ext cx="761158" cy="4786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88" y="4011249"/>
            <a:ext cx="761158" cy="4786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395" y="3990158"/>
            <a:ext cx="761158" cy="4786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477" y="3990157"/>
            <a:ext cx="761158" cy="4786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68" y="3990158"/>
            <a:ext cx="761158" cy="4786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589" y="3964399"/>
            <a:ext cx="761158" cy="4786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296" y="3943308"/>
            <a:ext cx="761158" cy="4786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633" y="3943307"/>
            <a:ext cx="761158" cy="47867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167" y="3919399"/>
            <a:ext cx="761158" cy="47867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179" y="3958536"/>
            <a:ext cx="761158" cy="478675"/>
          </a:xfrm>
          <a:prstGeom prst="rect">
            <a:avLst/>
          </a:prstGeom>
        </p:spPr>
      </p:pic>
      <p:pic>
        <p:nvPicPr>
          <p:cNvPr id="32" name="Picture 31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4" y="5139122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665" y="5139121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556" y="5139122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37" y="5103513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4" y="5117272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025" y="5117271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916" y="5117272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97" y="5081663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578" y="5091514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359" y="5091513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250" y="5091514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031" y="5055905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374" y="5048970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http://shambhalatimes.org/files/2010/05/soccerball_shade_gold_wikipediacommonssvg-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155" y="5048969"/>
            <a:ext cx="638781" cy="63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02" y="2731342"/>
            <a:ext cx="638781" cy="810074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449" y="2731342"/>
            <a:ext cx="638781" cy="81007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72" y="2731342"/>
            <a:ext cx="638781" cy="81007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432" y="2731342"/>
            <a:ext cx="638781" cy="81007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42" y="2702823"/>
            <a:ext cx="638781" cy="81007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589" y="2702823"/>
            <a:ext cx="638781" cy="81007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712" y="2702823"/>
            <a:ext cx="638781" cy="810074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572" y="2702823"/>
            <a:ext cx="638781" cy="81007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798" y="2731342"/>
            <a:ext cx="638781" cy="81007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96" y="2731342"/>
            <a:ext cx="638781" cy="81007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168" y="2731342"/>
            <a:ext cx="638781" cy="81007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727" y="2731342"/>
            <a:ext cx="638781" cy="81007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538" y="2731342"/>
            <a:ext cx="638781" cy="8100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590" y="2731342"/>
            <a:ext cx="638781" cy="8100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821" y="2731342"/>
            <a:ext cx="638781" cy="81007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676" y="2731342"/>
            <a:ext cx="638781" cy="810074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193186" y="1441889"/>
            <a:ext cx="103030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3271" y="3541416"/>
            <a:ext cx="1170137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3271" y="4791492"/>
            <a:ext cx="107781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3184" y="2455313"/>
            <a:ext cx="103031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2163002" y="1522105"/>
            <a:ext cx="7379634" cy="914400"/>
          </a:xfrm>
          <a:prstGeom prst="roundRect">
            <a:avLst>
              <a:gd name="adj" fmla="val 4906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2159753" y="2690229"/>
            <a:ext cx="6560356" cy="79391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2113436" y="3849567"/>
            <a:ext cx="8497719" cy="7598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>
            <a:off x="1986901" y="5063507"/>
            <a:ext cx="8698310" cy="75985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983185" y="121362"/>
            <a:ext cx="404001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Elephant" panose="02020904090505020303" pitchFamily="18" charset="0"/>
              </a:rPr>
              <a:t>Evaluation</a:t>
            </a:r>
            <a:endParaRPr lang="en-US" sz="4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Elephant" panose="02020904090505020303" pitchFamily="18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0516" y="103632"/>
            <a:ext cx="764448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 the number. Count and circle.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80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75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75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 animBg="1"/>
      <p:bldP spid="71" grpId="0" animBg="1"/>
      <p:bldP spid="72" grpId="0" animBg="1"/>
      <p:bldP spid="7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160442"/>
              </p:ext>
            </p:extLst>
          </p:nvPr>
        </p:nvGraphicFramePr>
        <p:xfrm>
          <a:off x="9126538" y="841375"/>
          <a:ext cx="2668587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Packager Shell Object" showAsIcon="1" r:id="rId3" imgW="1066680" imgH="437760" progId="Package">
                  <p:embed/>
                </p:oleObj>
              </mc:Choice>
              <mc:Fallback>
                <p:oleObj name="Packager Shell Object" showAsIcon="1" r:id="rId3" imgW="10666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26538" y="841375"/>
                        <a:ext cx="2668587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153896" y="-52888"/>
            <a:ext cx="7162800" cy="186204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kern="0" dirty="0" smtClean="0">
                <a:ln/>
                <a:solidFill>
                  <a:srgbClr val="92D050"/>
                </a:solidFill>
                <a:latin typeface="Elephant" pitchFamily="18" charset="0"/>
                <a:cs typeface="NikoshBAN" panose="02000000000000000000" pitchFamily="2" charset="0"/>
              </a:rPr>
              <a:t>G</a:t>
            </a:r>
            <a:r>
              <a:rPr lang="en-US" sz="11500" b="1" kern="0" dirty="0" smtClean="0">
                <a:ln/>
                <a:solidFill>
                  <a:srgbClr val="C00000"/>
                </a:solidFill>
                <a:latin typeface="Elephant" pitchFamily="18" charset="0"/>
                <a:cs typeface="NikoshBAN" panose="02000000000000000000" pitchFamily="2" charset="0"/>
              </a:rPr>
              <a:t>o</a:t>
            </a:r>
            <a:r>
              <a:rPr lang="en-US" sz="11500" b="1" kern="0" dirty="0" smtClean="0">
                <a:ln/>
                <a:solidFill>
                  <a:srgbClr val="FFC000"/>
                </a:solidFill>
                <a:latin typeface="Elephant" pitchFamily="18" charset="0"/>
                <a:cs typeface="NikoshBAN" panose="02000000000000000000" pitchFamily="2" charset="0"/>
              </a:rPr>
              <a:t>o</a:t>
            </a:r>
            <a:r>
              <a:rPr lang="en-US" sz="11500" b="1" kern="0" dirty="0" smtClean="0">
                <a:ln/>
                <a:solidFill>
                  <a:srgbClr val="00B0F0"/>
                </a:solidFill>
                <a:latin typeface="Elephant" pitchFamily="18" charset="0"/>
                <a:cs typeface="NikoshBAN" panose="02000000000000000000" pitchFamily="2" charset="0"/>
              </a:rPr>
              <a:t>d</a:t>
            </a:r>
            <a:r>
              <a:rPr lang="en-US" sz="11500" b="1" kern="0" dirty="0" smtClean="0">
                <a:ln/>
                <a:solidFill>
                  <a:srgbClr val="002060"/>
                </a:solidFill>
                <a:latin typeface="Elephant" pitchFamily="18" charset="0"/>
                <a:cs typeface="NikoshBAN" panose="02000000000000000000" pitchFamily="2" charset="0"/>
              </a:rPr>
              <a:t> </a:t>
            </a:r>
            <a:r>
              <a:rPr lang="en-US" sz="11500" b="1" kern="0" dirty="0" smtClean="0">
                <a:ln/>
                <a:solidFill>
                  <a:srgbClr val="CC0066"/>
                </a:solidFill>
                <a:latin typeface="Elephant" pitchFamily="18" charset="0"/>
                <a:cs typeface="NikoshBAN" panose="02000000000000000000" pitchFamily="2" charset="0"/>
              </a:rPr>
              <a:t>b</a:t>
            </a:r>
            <a:r>
              <a:rPr lang="en-US" sz="11500" b="1" kern="0" dirty="0" smtClean="0">
                <a:ln/>
                <a:solidFill>
                  <a:srgbClr val="00B050"/>
                </a:solidFill>
                <a:latin typeface="Elephant" pitchFamily="18" charset="0"/>
                <a:cs typeface="NikoshBAN" panose="02000000000000000000" pitchFamily="2" charset="0"/>
              </a:rPr>
              <a:t>y</a:t>
            </a:r>
            <a:r>
              <a:rPr lang="en-US" sz="11500" b="1" kern="0" dirty="0" smtClean="0">
                <a:ln/>
                <a:solidFill>
                  <a:srgbClr val="92D050"/>
                </a:solidFill>
                <a:latin typeface="Elephant" pitchFamily="18" charset="0"/>
                <a:cs typeface="NikoshBAN" panose="02000000000000000000" pitchFamily="2" charset="0"/>
              </a:rPr>
              <a:t>e</a:t>
            </a:r>
            <a:endParaRPr lang="en-US" sz="11500" b="1" kern="0" dirty="0">
              <a:ln/>
              <a:solidFill>
                <a:srgbClr val="92D050"/>
              </a:solidFill>
              <a:latin typeface="Elephant" pitchFamily="18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10" y="1760936"/>
            <a:ext cx="10253661" cy="509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S103431377(1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TS103431377(1)</Template>
  <TotalTime>0</TotalTime>
  <Words>192</Words>
  <Application>Microsoft Office PowerPoint</Application>
  <PresentationFormat>Widescreen</PresentationFormat>
  <Paragraphs>79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Elephant</vt:lpstr>
      <vt:lpstr>NikoshBAN</vt:lpstr>
      <vt:lpstr>Old English Text MT</vt:lpstr>
      <vt:lpstr>Segoe Print</vt:lpstr>
      <vt:lpstr>Times New Roman</vt:lpstr>
      <vt:lpstr>TS103431377(1)</vt:lpstr>
      <vt:lpstr>1_Office Theme</vt:lpstr>
      <vt:lpstr>2_Office Theme</vt:lpstr>
      <vt:lpstr>Package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2014-04-16T04:04:54Z</dcterms:created>
  <dcterms:modified xsi:type="dcterms:W3CDTF">2019-10-27T03:19:45Z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