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70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47AF9-1B89-4872-828F-F4CD5FF5287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ABB9-D0C8-4E5B-AC8A-33FB4C39ED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814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CABB9-D0C8-4E5B-AC8A-33FB4C39EDB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4447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086" y="762000"/>
            <a:ext cx="72390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            স্বাগতম                                                 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2862" y="1837706"/>
            <a:ext cx="5551716" cy="486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51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543800" cy="196977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                                  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৩২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                                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+২৪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                                    _______</a:t>
            </a:r>
          </a:p>
          <a:p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৫৬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1" y="3562598"/>
            <a:ext cx="7377544" cy="235449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৪৩+১২=৫৫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517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389" y="1133154"/>
            <a:ext cx="7859222" cy="459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072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219200"/>
            <a:ext cx="7315200" cy="120032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      দলীয় কাজ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6409233"/>
              </p:ext>
            </p:extLst>
          </p:nvPr>
        </p:nvGraphicFramePr>
        <p:xfrm>
          <a:off x="838200" y="2590800"/>
          <a:ext cx="73914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/>
                <a:gridCol w="3695700"/>
              </a:tblGrid>
              <a:tr h="1270000"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দলের নাম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270000"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গোলাপ দল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৫৩+২৩=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270000"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শাপলা</a:t>
                      </a:r>
                      <a:r>
                        <a:rPr lang="bn-IN" baseline="0" dirty="0" smtClean="0">
                          <a:latin typeface="NikoshBAN" pitchFamily="2" charset="0"/>
                          <a:cs typeface="NikoshBAN" pitchFamily="2" charset="0"/>
                        </a:rPr>
                        <a:t> দল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৫২+২১=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18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066800"/>
            <a:ext cx="7543800" cy="144655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8800" dirty="0" smtClean="0">
                <a:latin typeface="NikoshBAN" pitchFamily="2" charset="0"/>
                <a:cs typeface="NikoshBAN" pitchFamily="2" charset="0"/>
              </a:rPr>
              <a:t>          মূল্যায়ন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276600"/>
            <a:ext cx="7696200" cy="21236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মৌখিক প্রশ্ন-রেজার ১৮টি কাগজ আছে।মিনার ১০টি কাগজ আছে। তাদের কাছে মোট কতগুলো কাগজ আছে?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220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304800"/>
            <a:ext cx="7620000" cy="635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5800" y="2015342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61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295400"/>
            <a:ext cx="7239000" cy="10464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               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341841"/>
            <a:ext cx="7239000" cy="286232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নাম-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নাজমুল হুদা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শিক্ষক        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           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বিদ্যালয়-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ইসলামপুর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সরকারি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প্রাথমিক বিদ্যালয়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উপজেলা-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আলমডাঙ্গা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জেলা-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চুয়াডাঙ্গা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648200"/>
            <a:ext cx="2209800" cy="22098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2446" y="4660075"/>
            <a:ext cx="2219908" cy="2213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2889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1219200"/>
            <a:ext cx="541020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590800"/>
            <a:ext cx="7086600" cy="39087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                 শ্রেণি-দ্বিতীয়</a:t>
            </a:r>
            <a:endParaRPr lang="bn-IN" sz="4400" dirty="0"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                বিষয়-প্রাথমিক গণিত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              পাঠের শিরোনাম-যোগ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              পাঠ্যাংশ-হাতে না রেখে যোগ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সময়-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40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মিনিট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9181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066800"/>
            <a:ext cx="76962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             </a:t>
            </a:r>
            <a:r>
              <a:rPr lang="bn-IN" sz="6000" dirty="0" smtClean="0"/>
              <a:t>শিখনফল-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429000"/>
            <a:ext cx="8153400" cy="206210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 আজকের পাঠ শেষে –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৯.১.১ উপকরণ ব্যবহার করে যোগ করতে পারবে 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৯.২.১ হাতে না রেখে দুই অংকবিশিষ্ট সংখ্যা উপরে-নিচে ও পাশাপাশি যোগ করতে পারবে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30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3000"/>
            <a:ext cx="7620000" cy="526297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শিক্ষার্থীদের আজকের পাঠের প্রতি মনযোগ আকর্ষণ করার জন্য ৩টি কলম দেখিয়ে বলব ,এখানে কয়টি কলম 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আছে? শিক্ষার্থীরা বলবে ৩ টি কলম। এর সাথে আর ও ৩টি কলম দিয়ে বলব  এবার কয়টি হলো? এভাবে যোগের ধারণা আলোচনা করব।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53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7620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     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এসো ছবি দেখি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765757"/>
            <a:ext cx="1219200" cy="1232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1676400"/>
            <a:ext cx="1219200" cy="12323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800" y="1765756"/>
            <a:ext cx="1219200" cy="12323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1676400"/>
            <a:ext cx="1219200" cy="12323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3124200"/>
            <a:ext cx="1524000" cy="12323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8805" y="3124199"/>
            <a:ext cx="1524000" cy="12323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800" y="3088212"/>
            <a:ext cx="1524000" cy="12323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41174" y="3088212"/>
            <a:ext cx="1524000" cy="12323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5334000"/>
            <a:ext cx="1371602" cy="110910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5346504"/>
            <a:ext cx="1546143" cy="10965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5334001"/>
            <a:ext cx="1447800" cy="11091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800" y="5278912"/>
            <a:ext cx="1371600" cy="11091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3400" y="5284184"/>
            <a:ext cx="1412174" cy="11091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399" y="5346504"/>
            <a:ext cx="1313213" cy="11091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000" y="5312575"/>
            <a:ext cx="1412174" cy="11091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5334716"/>
            <a:ext cx="1412174" cy="1109100"/>
          </a:xfrm>
          <a:prstGeom prst="rect">
            <a:avLst/>
          </a:prstGeom>
        </p:spPr>
      </p:pic>
      <p:sp>
        <p:nvSpPr>
          <p:cNvPr id="2" name="Down Arrow 1"/>
          <p:cNvSpPr/>
          <p:nvPr/>
        </p:nvSpPr>
        <p:spPr>
          <a:xfrm>
            <a:off x="2933701" y="4191000"/>
            <a:ext cx="1028700" cy="1155504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31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97527"/>
            <a:ext cx="7162800" cy="14794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3984" y="1030184"/>
            <a:ext cx="1408216" cy="14082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9770" y="1031174"/>
            <a:ext cx="1622682" cy="13310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1056904"/>
            <a:ext cx="1343890" cy="13438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1199" y="1031174"/>
            <a:ext cx="1425039" cy="1425039"/>
          </a:xfrm>
          <a:prstGeom prst="rect">
            <a:avLst/>
          </a:prstGeom>
        </p:spPr>
      </p:pic>
      <p:sp>
        <p:nvSpPr>
          <p:cNvPr id="11" name="Plus 10"/>
          <p:cNvSpPr/>
          <p:nvPr/>
        </p:nvSpPr>
        <p:spPr>
          <a:xfrm>
            <a:off x="3699164" y="2427513"/>
            <a:ext cx="954974" cy="780803"/>
          </a:xfrm>
          <a:prstGeom prst="mathPlu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32016" y="3208316"/>
            <a:ext cx="5678384" cy="12380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1" y="3342905"/>
            <a:ext cx="990600" cy="9906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11090" y="3342903"/>
            <a:ext cx="981694" cy="98169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4784" y="3342903"/>
            <a:ext cx="981694" cy="981694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304800" y="5105400"/>
            <a:ext cx="82296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5315692"/>
            <a:ext cx="951016" cy="95101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2124" y="5315692"/>
            <a:ext cx="951016" cy="95101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3768" y="5335484"/>
            <a:ext cx="951016" cy="95101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9563" y="5315692"/>
            <a:ext cx="951016" cy="95101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5315692"/>
            <a:ext cx="951016" cy="95101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15690" y="5280066"/>
            <a:ext cx="951016" cy="95101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2784" y="5343401"/>
            <a:ext cx="951016" cy="951016"/>
          </a:xfrm>
          <a:prstGeom prst="rect">
            <a:avLst/>
          </a:prstGeom>
        </p:spPr>
      </p:pic>
      <p:sp>
        <p:nvSpPr>
          <p:cNvPr id="29" name="Down Arrow 28"/>
          <p:cNvSpPr/>
          <p:nvPr/>
        </p:nvSpPr>
        <p:spPr>
          <a:xfrm>
            <a:off x="3822452" y="4488873"/>
            <a:ext cx="213179" cy="4641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135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708666"/>
            <a:ext cx="8077200" cy="14465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        </a:t>
            </a:r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একত্র করা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962400"/>
            <a:ext cx="7924800" cy="27230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IN" sz="16600" dirty="0" smtClean="0">
                <a:latin typeface="NikoshBAN" pitchFamily="2" charset="0"/>
                <a:cs typeface="NikoshBAN" pitchFamily="2" charset="0"/>
              </a:rPr>
              <a:t>যোগ করা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056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62000" y="1143000"/>
            <a:ext cx="7055922" cy="203132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                            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৮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                               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+৬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                                ________</a:t>
            </a:r>
          </a:p>
          <a:p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                       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১৪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3581400"/>
            <a:ext cx="6979722" cy="249299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                    </a:t>
            </a:r>
            <a:r>
              <a:rPr lang="bn-IN" sz="13800" dirty="0" smtClean="0">
                <a:latin typeface="NikoshBAN" pitchFamily="2" charset="0"/>
                <a:cs typeface="NikoshBAN" pitchFamily="2" charset="0"/>
              </a:rPr>
              <a:t>৭+২=৯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3810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দাগ টেনে টেনে নিচের  প্রশ্নগুলো সমাধান করে দেখাব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856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195</Words>
  <Application>Microsoft Office PowerPoint</Application>
  <PresentationFormat>On-screen Show (4:3)</PresentationFormat>
  <Paragraphs>45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Hasib Ali Rashed</dc:creator>
  <cp:lastModifiedBy>Sozol</cp:lastModifiedBy>
  <cp:revision>41</cp:revision>
  <dcterms:created xsi:type="dcterms:W3CDTF">2006-08-16T00:00:00Z</dcterms:created>
  <dcterms:modified xsi:type="dcterms:W3CDTF">2019-10-27T10:38:06Z</dcterms:modified>
</cp:coreProperties>
</file>