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18"/>
  </p:notesMasterIdLst>
  <p:sldIdLst>
    <p:sldId id="263" r:id="rId4"/>
    <p:sldId id="269" r:id="rId5"/>
    <p:sldId id="274" r:id="rId6"/>
    <p:sldId id="259" r:id="rId7"/>
    <p:sldId id="258" r:id="rId8"/>
    <p:sldId id="260" r:id="rId9"/>
    <p:sldId id="257" r:id="rId10"/>
    <p:sldId id="256" r:id="rId11"/>
    <p:sldId id="262" r:id="rId12"/>
    <p:sldId id="261" r:id="rId13"/>
    <p:sldId id="265" r:id="rId14"/>
    <p:sldId id="275" r:id="rId15"/>
    <p:sldId id="276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49" autoAdjust="0"/>
  </p:normalViewPr>
  <p:slideViewPr>
    <p:cSldViewPr>
      <p:cViewPr>
        <p:scale>
          <a:sx n="60" d="100"/>
          <a:sy n="60" d="100"/>
        </p:scale>
        <p:origin x="-163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2750-EC6C-45A6-B2C2-9D1D15920C4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A04B7-D2A0-4905-A159-D5ECCD08B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এভাবে কয়েকবার অনুশীলন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করাবো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04B7-D2A0-4905-A159-D5ECCD08B0C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INKU\Downloads\images (2).png"/>
          <p:cNvPicPr>
            <a:picLocks noChangeAspect="1" noChangeArrowheads="1"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 bwMode="auto">
          <a:xfrm>
            <a:off x="2286000" y="0"/>
            <a:ext cx="4398962" cy="6858001"/>
          </a:xfrm>
          <a:prstGeom prst="rect">
            <a:avLst/>
          </a:prstGeom>
          <a:noFill/>
        </p:spPr>
      </p:pic>
      <p:pic>
        <p:nvPicPr>
          <p:cNvPr id="1028" name="Picture 4" descr="C:\Users\RINKU\Downloads\images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2438741" cy="2160847"/>
          </a:xfrm>
          <a:prstGeom prst="rect">
            <a:avLst/>
          </a:prstGeom>
          <a:noFill/>
        </p:spPr>
      </p:pic>
      <p:pic>
        <p:nvPicPr>
          <p:cNvPr id="14" name="Picture 4" descr="C:\Users\RINKU\Downloads\images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495800"/>
            <a:ext cx="2438741" cy="2160847"/>
          </a:xfrm>
          <a:prstGeom prst="rect">
            <a:avLst/>
          </a:prstGeom>
          <a:noFill/>
        </p:spPr>
      </p:pic>
      <p:pic>
        <p:nvPicPr>
          <p:cNvPr id="15" name="Picture 4" descr="C:\Users\RINKU\Downloads\images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438741" cy="2160847"/>
          </a:xfrm>
          <a:prstGeom prst="rect">
            <a:avLst/>
          </a:prstGeom>
          <a:noFill/>
        </p:spPr>
      </p:pic>
      <p:pic>
        <p:nvPicPr>
          <p:cNvPr id="16" name="Picture 4" descr="C:\Users\RINKU\Downloads\images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2438741" cy="2160847"/>
          </a:xfrm>
          <a:prstGeom prst="rect">
            <a:avLst/>
          </a:prstGeom>
          <a:noFill/>
        </p:spPr>
      </p:pic>
      <p:sp>
        <p:nvSpPr>
          <p:cNvPr id="10" name="5-Point Star 9"/>
          <p:cNvSpPr/>
          <p:nvPr/>
        </p:nvSpPr>
        <p:spPr>
          <a:xfrm>
            <a:off x="7239000" y="914400"/>
            <a:ext cx="330358" cy="44013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38200" y="1219200"/>
            <a:ext cx="330358" cy="440132"/>
          </a:xfrm>
          <a:prstGeom prst="star5">
            <a:avLst/>
          </a:prstGeom>
          <a:solidFill>
            <a:srgbClr val="D03C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2">
            <a:extLst>
              <a:ext uri="{FF2B5EF4-FFF2-40B4-BE49-F238E27FC236}">
                <a16:creationId xmlns="" xmlns:a16="http://schemas.microsoft.com/office/drawing/2014/main" id="{212BE0C8-3274-44C1-93C2-9347988BD0FF}"/>
              </a:ext>
            </a:extLst>
          </p:cNvPr>
          <p:cNvSpPr txBox="1">
            <a:spLocks/>
          </p:cNvSpPr>
          <p:nvPr/>
        </p:nvSpPr>
        <p:spPr>
          <a:xfrm rot="16200000">
            <a:off x="2362200" y="152400"/>
            <a:ext cx="4724400" cy="6705600"/>
          </a:xfrm>
          <a:prstGeom prst="rect">
            <a:avLst/>
          </a:prstGeom>
          <a:noFill/>
        </p:spPr>
        <p:txBody>
          <a:bodyPr numCol="1">
            <a:prstTxWarp prst="textCirclePour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6000" b="0" i="0" u="none" strike="noStrike" kern="1200" cap="none" spc="0" normalizeH="0" baseline="0" noProof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2800" b="0" i="0" u="none" strike="noStrike" kern="1200" cap="none" spc="0" normalizeH="0" baseline="0" noProof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 পাঠে</a:t>
            </a:r>
            <a:r>
              <a:rPr lang="bn-BD" sz="2800" noProof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bn-BD" sz="3600" b="0" i="0" u="none" strike="noStrike" kern="1200" cap="none" spc="0" normalizeH="0" baseline="0" noProof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 </a:t>
            </a:r>
            <a:endParaRPr kumimoji="0" lang="en-US" sz="3600" b="0" i="0" u="none" strike="noStrike" kern="1200" cap="none" spc="0" normalizeH="0" baseline="0" noProof="1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C906931-C069-4BF7-9D34-6BD0A441F1D0}"/>
              </a:ext>
            </a:extLst>
          </p:cNvPr>
          <p:cNvSpPr/>
          <p:nvPr/>
        </p:nvSpPr>
        <p:spPr>
          <a:xfrm>
            <a:off x="3429000" y="2667000"/>
            <a:ext cx="2438399" cy="1389184"/>
          </a:xfrm>
          <a:prstGeom prst="rect">
            <a:avLst/>
          </a:prstGeom>
          <a:noFill/>
        </p:spPr>
        <p:txBody>
          <a:bodyPr wrap="none" anchor="ctr">
            <a:prstTxWarp prst="textChevron">
              <a:avLst/>
            </a:prstTxWarp>
            <a:no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স্বাগতম</a:t>
            </a:r>
            <a:r>
              <a:rPr lang="bn-BD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438400" y="6019800"/>
            <a:ext cx="330358" cy="44013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620000" y="5257800"/>
            <a:ext cx="330358" cy="440132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t="14286" b="14286"/>
          <a:stretch>
            <a:fillRect/>
          </a:stretch>
        </p:blipFill>
        <p:spPr bwMode="auto">
          <a:xfrm>
            <a:off x="1600200" y="228600"/>
            <a:ext cx="213360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 t="8550" r="7299" b="12793"/>
          <a:stretch>
            <a:fillRect/>
          </a:stretch>
        </p:blipFill>
        <p:spPr bwMode="auto">
          <a:xfrm>
            <a:off x="5486400" y="228600"/>
            <a:ext cx="2103781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 l="9717" t="8036" r="2775" b="13393"/>
          <a:stretch>
            <a:fillRect/>
          </a:stretch>
        </p:blipFill>
        <p:spPr bwMode="auto">
          <a:xfrm>
            <a:off x="1600200" y="2514600"/>
            <a:ext cx="205740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/>
          <a:srcRect l="52407" t="48206" r="3956" b="37542"/>
          <a:stretch>
            <a:fillRect/>
          </a:stretch>
        </p:blipFill>
        <p:spPr bwMode="auto">
          <a:xfrm>
            <a:off x="5638800" y="2438400"/>
            <a:ext cx="2080591" cy="15436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 l="12755" t="4283" b="16750"/>
          <a:stretch>
            <a:fillRect/>
          </a:stretch>
        </p:blipFill>
        <p:spPr bwMode="auto">
          <a:xfrm>
            <a:off x="2590800" y="4724400"/>
            <a:ext cx="3886200" cy="1499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1828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তা নড়ে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828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 পড়ে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676400" y="4114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 গাছে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4114800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লুক নাচে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6324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ম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 ডালে </a:t>
            </a: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য়না দোলে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5867400"/>
            <a:ext cx="621323" cy="838200"/>
            <a:chOff x="5111262" y="2708031"/>
            <a:chExt cx="1951893" cy="2989384"/>
          </a:xfrm>
        </p:grpSpPr>
        <p:sp>
          <p:nvSpPr>
            <p:cNvPr id="15" name="Flowchart: Magnetic Disk 14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000" y="5867400"/>
            <a:ext cx="621323" cy="838200"/>
            <a:chOff x="5111262" y="2708031"/>
            <a:chExt cx="1951893" cy="2989384"/>
          </a:xfrm>
        </p:grpSpPr>
        <p:sp>
          <p:nvSpPr>
            <p:cNvPr id="23" name="Flowchart: Magnetic Disk 22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INKU\Downloads\download (17).jpg"/>
          <p:cNvPicPr>
            <a:picLocks noChangeAspect="1" noChangeArrowheads="1"/>
          </p:cNvPicPr>
          <p:nvPr/>
        </p:nvPicPr>
        <p:blipFill>
          <a:blip r:embed="rId2" cstate="print"/>
          <a:srcRect l="27879" t="29144" r="15151" b="12568"/>
          <a:stretch>
            <a:fillRect/>
          </a:stretch>
        </p:blipFill>
        <p:spPr bwMode="auto">
          <a:xfrm>
            <a:off x="2362200" y="2286000"/>
            <a:ext cx="4648200" cy="3164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একজন একজন করে বোর্ডে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( প , ফ , ব , ভ , ম   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বর্ণগুলো লিখতে দেবো ও  সেই বর্ণটি পড়তে বলবো ।  প্রয়োজনে সহায়তা করবো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5800" y="2057400"/>
            <a:ext cx="3581400" cy="2366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53000" y="2133600"/>
            <a:ext cx="3352800" cy="2359378"/>
            <a:chOff x="4876800" y="2133600"/>
            <a:chExt cx="3352800" cy="235937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876800" y="2133600"/>
              <a:ext cx="3352800" cy="23593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391400" y="2743200"/>
              <a:ext cx="533400" cy="5847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37422" y="2438400"/>
              <a:ext cx="432486" cy="41934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থ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5259" y="2711616"/>
              <a:ext cx="432486" cy="41934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চ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11314" y="2656973"/>
              <a:ext cx="432486" cy="41934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2773" y="2766259"/>
              <a:ext cx="432486" cy="41934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ঠ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93476" y="2984832"/>
              <a:ext cx="432486" cy="41934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99205" y="2984832"/>
              <a:ext cx="432486" cy="41934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90286" y="2875545"/>
              <a:ext cx="432486" cy="41934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0611" y="2438400"/>
              <a:ext cx="432486" cy="41934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ভ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57800" y="2984832"/>
              <a:ext cx="432486" cy="41934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43151" y="2493043"/>
              <a:ext cx="432486" cy="41934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ফ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" y="152400"/>
            <a:ext cx="845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দলীয় কাজ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পাঁচ জন করে দলে ভাগ করে দেবো ও ঝুড়িতে রাখা বর্ণগুলো থেকে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(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 , ফ , ব , ভ , ম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বর্ণগুলো আলাদা করে সাজাতে বলবো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INKU\Downloads\images 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33528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971800" y="304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বর্ণগুলো বাড়ি থেকে বড় করে খাতায় লিখে রং করে আনবে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RINKU\Downloads\images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416"/>
            <a:ext cx="9087709" cy="690741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295400"/>
            <a:ext cx="6858000" cy="4076700"/>
          </a:xfrm>
          <a:prstGeom prst="rect">
            <a:avLst/>
          </a:prstGeom>
        </p:spPr>
        <p:txBody>
          <a:bodyPr numCol="1">
            <a:prstTxWarp prst="textArchUpPour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239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39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856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r>
              <a:rPr kumimoji="0" lang="en-US" sz="239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867400"/>
            <a:ext cx="621323" cy="838200"/>
            <a:chOff x="5111262" y="2708031"/>
            <a:chExt cx="1951893" cy="2989384"/>
          </a:xfrm>
        </p:grpSpPr>
        <p:sp>
          <p:nvSpPr>
            <p:cNvPr id="6" name="Flowchart: Magnetic Disk 5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05800" y="5867400"/>
            <a:ext cx="621323" cy="838200"/>
            <a:chOff x="5111262" y="2708031"/>
            <a:chExt cx="1951893" cy="2989384"/>
          </a:xfrm>
        </p:grpSpPr>
        <p:sp>
          <p:nvSpPr>
            <p:cNvPr id="14" name="Flowchart: Magnetic Disk 13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9600" y="76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C:\Users\RINKU\Pictures\IMG_20190415_1928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81000"/>
            <a:ext cx="1986479" cy="2790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381000"/>
            <a:ext cx="2078286" cy="2625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81400" y="762000"/>
            <a:ext cx="2111908" cy="11254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5000" endA="50" endPos="850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657600"/>
            <a:ext cx="3188675" cy="16312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/>
                <a:latin typeface="NikoshBAN" pitchFamily="2" charset="0"/>
                <a:cs typeface="NikoshBAN" pitchFamily="2" charset="0"/>
              </a:rPr>
              <a:t>        নামঃ লাকী বিশ্বাস </a:t>
            </a:r>
          </a:p>
          <a:p>
            <a:r>
              <a:rPr lang="bn-BD" sz="2000" dirty="0" smtClean="0">
                <a:effectLst/>
                <a:latin typeface="NikoshBAN" pitchFamily="2" charset="0"/>
                <a:cs typeface="NikoshBAN" pitchFamily="2" charset="0"/>
              </a:rPr>
              <a:t>           সহকারী শিক্ষক </a:t>
            </a:r>
          </a:p>
          <a:p>
            <a:r>
              <a:rPr lang="bn-BD" sz="2000" dirty="0" smtClean="0">
                <a:effectLst/>
                <a:latin typeface="NikoshBAN" pitchFamily="2" charset="0"/>
                <a:cs typeface="NikoshBAN" pitchFamily="2" charset="0"/>
              </a:rPr>
              <a:t>   ভাটিপাড়া সরকারি প্রাথমিক</a:t>
            </a:r>
          </a:p>
          <a:p>
            <a:r>
              <a:rPr lang="bn-BD" sz="2000" dirty="0" smtClean="0">
                <a:effectLst/>
                <a:latin typeface="NikoshBAN" pitchFamily="2" charset="0"/>
                <a:cs typeface="NikoshBAN" pitchFamily="2" charset="0"/>
              </a:rPr>
              <a:t>              বিদ্যালয় </a:t>
            </a:r>
          </a:p>
          <a:p>
            <a:r>
              <a:rPr lang="bn-BD" sz="2000" dirty="0" smtClean="0">
                <a:effectLst/>
                <a:latin typeface="NikoshBAN" pitchFamily="2" charset="0"/>
                <a:cs typeface="NikoshBAN" pitchFamily="2" charset="0"/>
              </a:rPr>
              <a:t>     বিশ্বম্ভরপুর , সুনামগঞ্জ । </a:t>
            </a:r>
            <a:endParaRPr lang="en-US" sz="20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657600"/>
            <a:ext cx="3581400" cy="1631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শ্রেণিঃ প্রথম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বিষয়ঃ বাংলা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পাঠঃ ২০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পাঠের অংশঃ প থেকে ম পর্যন্ত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867400"/>
            <a:ext cx="621323" cy="838200"/>
            <a:chOff x="5111262" y="2708031"/>
            <a:chExt cx="1951893" cy="2989384"/>
          </a:xfrm>
        </p:grpSpPr>
        <p:sp>
          <p:nvSpPr>
            <p:cNvPr id="11" name="Flowchart: Magnetic Disk 10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82000" y="5867400"/>
            <a:ext cx="621323" cy="838200"/>
            <a:chOff x="5111262" y="2708031"/>
            <a:chExt cx="1951893" cy="2989384"/>
          </a:xfrm>
        </p:grpSpPr>
        <p:sp>
          <p:nvSpPr>
            <p:cNvPr id="19" name="Flowchart: Magnetic Disk 18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838201"/>
            <a:ext cx="6934200" cy="53860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 শিখনফল  </a:t>
            </a:r>
            <a:endParaRPr lang="bn-BD" sz="2800" u="sng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শোনাঃ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১। বাক্যে ও শব্দে ব্যবহৃত বাংলা বর্ণমালার ধ্বনি    মনোযোগ সহকারে শুনবে ও মনে রাখবে ।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 নির্দেশনা ও অনুরোধ শুনে পালন করবে ।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প্রশ্ন শুনে বুঝতে পারবে । </a:t>
            </a:r>
          </a:p>
          <a:p>
            <a:pPr algn="just"/>
            <a:r>
              <a:rPr lang="bn-BD" sz="24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বলাঃ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বাক্যে ও শব্দে ব্যবহৃত বাংলা বর্ণমালার ধ্বনি স্পষ্ট ও শুদ্ধভাবে বলতে পারবে ।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 অনুরোধ করতে পারবে ।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প্রশ্ন করতে ও উত্তর দিতে পারবে ।</a:t>
            </a:r>
          </a:p>
          <a:p>
            <a:pPr algn="just"/>
            <a:r>
              <a:rPr lang="bn-BD" sz="24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পড়াঃ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বাংলা বর্ণমালা স্পষ্ট ও শুদ্ধ উচ্চারণে পড়তে পারবে ।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 নিজের লেখা বর্ণ চিনে পড়তে পারবে ।</a:t>
            </a:r>
          </a:p>
          <a:p>
            <a:pPr algn="just"/>
            <a:r>
              <a:rPr lang="bn-BD" sz="2400" u="sng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লেখাঃ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স্পষ্ট ও সঠিক আকৃতিতে বাংলা বর্ণমালা লিখতে পারবে । </a:t>
            </a: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0" y="5867400"/>
            <a:ext cx="621323" cy="838200"/>
            <a:chOff x="5111262" y="2708031"/>
            <a:chExt cx="1951893" cy="2989384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5867400"/>
            <a:ext cx="621323" cy="838200"/>
            <a:chOff x="5111262" y="2708031"/>
            <a:chExt cx="1951893" cy="2989384"/>
          </a:xfrm>
        </p:grpSpPr>
        <p:sp>
          <p:nvSpPr>
            <p:cNvPr id="21" name="Flowchart: Magnetic Disk 20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382000" y="5867400"/>
            <a:ext cx="621323" cy="838200"/>
            <a:chOff x="5111262" y="2708031"/>
            <a:chExt cx="1951893" cy="2989384"/>
          </a:xfrm>
        </p:grpSpPr>
        <p:sp>
          <p:nvSpPr>
            <p:cNvPr id="9" name="Flowchart: Magnetic Disk 8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5867400"/>
            <a:ext cx="621323" cy="838200"/>
            <a:chOff x="5111262" y="2708031"/>
            <a:chExt cx="1951893" cy="2989384"/>
          </a:xfrm>
        </p:grpSpPr>
        <p:sp>
          <p:nvSpPr>
            <p:cNvPr id="17" name="Flowchart: Magnetic Disk 16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C:\Users\RINKU\Downloads\download.png"/>
          <p:cNvPicPr>
            <a:picLocks noChangeAspect="1" noChangeArrowheads="1"/>
          </p:cNvPicPr>
          <p:nvPr/>
        </p:nvPicPr>
        <p:blipFill>
          <a:blip r:embed="rId2" cstate="print"/>
          <a:srcRect l="11111" t="14682" r="11111" b="11908"/>
          <a:stretch>
            <a:fillRect/>
          </a:stretch>
        </p:blipFill>
        <p:spPr bwMode="auto">
          <a:xfrm rot="2108758">
            <a:off x="2786563" y="1717806"/>
            <a:ext cx="3126079" cy="27291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105400"/>
            <a:ext cx="190500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2362200"/>
            <a:ext cx="2057400" cy="2215991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381000"/>
            <a:ext cx="2590800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এটি কিসের ছবি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2209800"/>
            <a:ext cx="1828800" cy="2215991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1295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এবার আমার সাথে বলো  </a:t>
            </a:r>
            <a:endParaRPr lang="en-US" sz="2400" dirty="0"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/>
      <p:bldP spid="7" grpId="1"/>
      <p:bldP spid="25" grpId="0" animBg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2000" y="5867400"/>
            <a:ext cx="621323" cy="838200"/>
            <a:chOff x="5111262" y="2708031"/>
            <a:chExt cx="1951893" cy="2989384"/>
          </a:xfrm>
        </p:grpSpPr>
        <p:sp>
          <p:nvSpPr>
            <p:cNvPr id="8" name="Flowchart: Magnetic Disk 7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5867400"/>
            <a:ext cx="621323" cy="838200"/>
            <a:chOff x="5111262" y="2708031"/>
            <a:chExt cx="1951893" cy="2989384"/>
          </a:xfrm>
        </p:grpSpPr>
        <p:sp>
          <p:nvSpPr>
            <p:cNvPr id="16" name="Flowchart: Magnetic Disk 15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RINKU\Downloads\download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3418584" cy="2560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57600" y="4572000"/>
            <a:ext cx="1676400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4200" y="1295400"/>
            <a:ext cx="1828800" cy="186204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endParaRPr lang="en-US" sz="115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152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এখানে কি দেখা যাচ্ছে ?</a:t>
            </a: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609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আমার সাথে এবার বল  </a:t>
            </a:r>
            <a:endParaRPr lang="en-US" sz="2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1600200"/>
            <a:ext cx="1676400" cy="186204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 </a:t>
            </a:r>
            <a:endParaRPr lang="en-US" sz="11500" dirty="0">
              <a:ln w="190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23" grpId="0"/>
      <p:bldP spid="23" grpId="1"/>
      <p:bldP spid="24" grpId="0"/>
      <p:bldP spid="24" grpId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INKU\Downloads\download (18).jpg"/>
          <p:cNvPicPr>
            <a:picLocks noChangeAspect="1" noChangeArrowheads="1"/>
          </p:cNvPicPr>
          <p:nvPr/>
        </p:nvPicPr>
        <p:blipFill>
          <a:blip r:embed="rId2" cstate="print"/>
          <a:srcRect l="26073" b="17857"/>
          <a:stretch>
            <a:fillRect/>
          </a:stretch>
        </p:blipFill>
        <p:spPr bwMode="auto">
          <a:xfrm>
            <a:off x="2819400" y="1828799"/>
            <a:ext cx="3387035" cy="2747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4953000"/>
            <a:ext cx="1524000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39000" y="2057400"/>
            <a:ext cx="1524000" cy="186204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  </a:t>
            </a:r>
            <a:endParaRPr lang="en-US" sz="115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5867400"/>
            <a:ext cx="621323" cy="838200"/>
            <a:chOff x="5111262" y="2708031"/>
            <a:chExt cx="1951893" cy="2989384"/>
          </a:xfrm>
        </p:grpSpPr>
        <p:sp>
          <p:nvSpPr>
            <p:cNvPr id="7" name="Flowchart: Magnetic Disk 6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82000" y="5867400"/>
            <a:ext cx="621323" cy="838200"/>
            <a:chOff x="5111262" y="2708031"/>
            <a:chExt cx="1951893" cy="2989384"/>
          </a:xfrm>
        </p:grpSpPr>
        <p:sp>
          <p:nvSpPr>
            <p:cNvPr id="15" name="Flowchart: Magnetic Disk 14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7200" y="2057400"/>
            <a:ext cx="1524000" cy="186204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  </a:t>
            </a:r>
            <a:endParaRPr lang="en-US" sz="11500" dirty="0"/>
          </a:p>
        </p:txBody>
      </p:sp>
      <p:sp>
        <p:nvSpPr>
          <p:cNvPr id="23" name="TextBox 22"/>
          <p:cNvSpPr txBox="1"/>
          <p:nvPr/>
        </p:nvSpPr>
        <p:spPr>
          <a:xfrm>
            <a:off x="3505200" y="533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এটি কিসের ছবি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914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আমার সাথে বলো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22" grpId="0" animBg="1"/>
      <p:bldP spid="23" grpId="0"/>
      <p:bldP spid="23" grpId="1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5867400"/>
            <a:ext cx="621323" cy="838200"/>
            <a:chOff x="5111262" y="2708031"/>
            <a:chExt cx="1951893" cy="2989384"/>
          </a:xfrm>
        </p:grpSpPr>
        <p:sp>
          <p:nvSpPr>
            <p:cNvPr id="15" name="Flowchart: Magnetic Disk 14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82000" y="5867400"/>
            <a:ext cx="621323" cy="838200"/>
            <a:chOff x="5111262" y="2708031"/>
            <a:chExt cx="1951893" cy="2989384"/>
          </a:xfrm>
        </p:grpSpPr>
        <p:sp>
          <p:nvSpPr>
            <p:cNvPr id="7" name="Flowchart: Magnetic Disk 6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C:\Users\RINKU\Downloads\download (20).jpg"/>
          <p:cNvPicPr>
            <a:picLocks noChangeAspect="1" noChangeArrowheads="1"/>
          </p:cNvPicPr>
          <p:nvPr/>
        </p:nvPicPr>
        <p:blipFill>
          <a:blip r:embed="rId2" cstate="print"/>
          <a:srcRect l="20839" t="6263" r="11085"/>
          <a:stretch>
            <a:fillRect/>
          </a:stretch>
        </p:blipFill>
        <p:spPr bwMode="auto">
          <a:xfrm>
            <a:off x="3048000" y="1676400"/>
            <a:ext cx="2985358" cy="2735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4800600"/>
            <a:ext cx="1905000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লুক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4200" y="2133600"/>
            <a:ext cx="1524000" cy="156966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</a:t>
            </a:r>
            <a:endParaRPr lang="en-US" sz="96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685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প্রাণীটির নাম কী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1066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এবার আমার সাথে বলো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8200" y="2286000"/>
            <a:ext cx="1524000" cy="156966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</a:t>
            </a:r>
            <a:endParaRPr lang="en-US" sz="9600" dirty="0">
              <a:ln w="190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22" grpId="0"/>
      <p:bldP spid="22" grpId="1"/>
      <p:bldP spid="23" grpId="0"/>
      <p:bldP spid="23" grpId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NKU\Downloads\saimahq_1269504545_4-southernhillmyna8mk.jpg"/>
          <p:cNvPicPr>
            <a:picLocks noChangeAspect="1" noChangeArrowheads="1"/>
          </p:cNvPicPr>
          <p:nvPr/>
        </p:nvPicPr>
        <p:blipFill>
          <a:blip r:embed="rId2" cstate="print"/>
          <a:srcRect l="5671" t="8528" r="6428"/>
          <a:stretch>
            <a:fillRect/>
          </a:stretch>
        </p:blipFill>
        <p:spPr bwMode="auto">
          <a:xfrm>
            <a:off x="2895600" y="1524000"/>
            <a:ext cx="3276600" cy="2496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4953000"/>
            <a:ext cx="2057400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য়না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3352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1828800"/>
            <a:ext cx="1828800" cy="2215991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5867400"/>
            <a:ext cx="621323" cy="838200"/>
            <a:chOff x="5111262" y="2708031"/>
            <a:chExt cx="1951893" cy="2989384"/>
          </a:xfrm>
        </p:grpSpPr>
        <p:sp>
          <p:nvSpPr>
            <p:cNvPr id="8" name="Flowchart: Magnetic Disk 7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2000" y="5867400"/>
            <a:ext cx="621323" cy="838200"/>
            <a:chOff x="5111262" y="2708031"/>
            <a:chExt cx="1951893" cy="2989384"/>
          </a:xfrm>
        </p:grpSpPr>
        <p:sp>
          <p:nvSpPr>
            <p:cNvPr id="16" name="Flowchart: Magnetic Disk 15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04800" y="1676400"/>
            <a:ext cx="1828800" cy="2215991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/>
          </a:p>
        </p:txBody>
      </p:sp>
      <p:sp>
        <p:nvSpPr>
          <p:cNvPr id="24" name="TextBox 23"/>
          <p:cNvSpPr txBox="1"/>
          <p:nvPr/>
        </p:nvSpPr>
        <p:spPr>
          <a:xfrm>
            <a:off x="3505200" y="533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এটি কিসের ছবি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914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আমার সাথে বলো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23" grpId="0" animBg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55626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আমি এক লাইন করে পড়ছি , তোমরা আমার সাথে সাথে বইয়ে আঙ্গুল দিয়ে ধরে ধরে পড় । 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867400"/>
            <a:ext cx="621323" cy="838200"/>
            <a:chOff x="5111262" y="2708031"/>
            <a:chExt cx="1951893" cy="2989384"/>
          </a:xfrm>
        </p:grpSpPr>
        <p:sp>
          <p:nvSpPr>
            <p:cNvPr id="6" name="Flowchart: Magnetic Disk 5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0" y="5867400"/>
            <a:ext cx="621323" cy="838200"/>
            <a:chOff x="5111262" y="2708031"/>
            <a:chExt cx="1951893" cy="2989384"/>
          </a:xfrm>
        </p:grpSpPr>
        <p:sp>
          <p:nvSpPr>
            <p:cNvPr id="14" name="Flowchart: Magnetic Disk 13"/>
            <p:cNvSpPr/>
            <p:nvPr/>
          </p:nvSpPr>
          <p:spPr>
            <a:xfrm>
              <a:off x="5539153" y="4870938"/>
              <a:ext cx="1406770" cy="826477"/>
            </a:xfrm>
            <a:prstGeom prst="flowChartMagneticDisk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050" dirty="0" smtClean="0">
                  <a:latin typeface="NikoshBAN" pitchFamily="2" charset="0"/>
                  <a:cs typeface="NikoshBAN" pitchFamily="2" charset="0"/>
                </a:rPr>
                <a:t>লাকী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5111262" y="3686908"/>
              <a:ext cx="597877" cy="65063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556739" y="4273063"/>
              <a:ext cx="597877" cy="650630"/>
            </a:xfrm>
            <a:prstGeom prst="star5">
              <a:avLst/>
            </a:prstGeom>
            <a:solidFill>
              <a:srgbClr val="D03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465278" y="3686907"/>
              <a:ext cx="597877" cy="65063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931877" y="3294184"/>
              <a:ext cx="597877" cy="65063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609492" y="2708031"/>
              <a:ext cx="1055077" cy="2567354"/>
            </a:xfrm>
            <a:custGeom>
              <a:avLst/>
              <a:gdLst>
                <a:gd name="connsiteX0" fmla="*/ 0 w 1055077"/>
                <a:gd name="connsiteY0" fmla="*/ 263769 h 2567354"/>
                <a:gd name="connsiteX1" fmla="*/ 773723 w 1055077"/>
                <a:gd name="connsiteY1" fmla="*/ 650631 h 2567354"/>
                <a:gd name="connsiteX2" fmla="*/ 1037493 w 1055077"/>
                <a:gd name="connsiteY2" fmla="*/ 263769 h 2567354"/>
                <a:gd name="connsiteX3" fmla="*/ 668216 w 1055077"/>
                <a:gd name="connsiteY3" fmla="*/ 2233246 h 2567354"/>
                <a:gd name="connsiteX4" fmla="*/ 668216 w 1055077"/>
                <a:gd name="connsiteY4" fmla="*/ 2268415 h 2567354"/>
                <a:gd name="connsiteX5" fmla="*/ 369277 w 1055077"/>
                <a:gd name="connsiteY5" fmla="*/ 1969477 h 2567354"/>
                <a:gd name="connsiteX6" fmla="*/ 615462 w 1055077"/>
                <a:gd name="connsiteY6" fmla="*/ 2162907 h 2567354"/>
                <a:gd name="connsiteX7" fmla="*/ 650631 w 1055077"/>
                <a:gd name="connsiteY7" fmla="*/ 1055077 h 2567354"/>
                <a:gd name="connsiteX8" fmla="*/ 650631 w 1055077"/>
                <a:gd name="connsiteY8" fmla="*/ 1055077 h 2567354"/>
                <a:gd name="connsiteX9" fmla="*/ 650631 w 1055077"/>
                <a:gd name="connsiteY9" fmla="*/ 1055077 h 2567354"/>
                <a:gd name="connsiteX10" fmla="*/ 668216 w 1055077"/>
                <a:gd name="connsiteY10" fmla="*/ 2145323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5077" h="2567354">
                  <a:moveTo>
                    <a:pt x="0" y="263769"/>
                  </a:moveTo>
                  <a:cubicBezTo>
                    <a:pt x="300404" y="457200"/>
                    <a:pt x="600808" y="650631"/>
                    <a:pt x="773723" y="650631"/>
                  </a:cubicBezTo>
                  <a:cubicBezTo>
                    <a:pt x="946638" y="650631"/>
                    <a:pt x="1055077" y="0"/>
                    <a:pt x="1037493" y="263769"/>
                  </a:cubicBezTo>
                  <a:cubicBezTo>
                    <a:pt x="1019909" y="527538"/>
                    <a:pt x="729762" y="1899138"/>
                    <a:pt x="668216" y="2233246"/>
                  </a:cubicBezTo>
                  <a:cubicBezTo>
                    <a:pt x="606670" y="2567354"/>
                    <a:pt x="718039" y="2312377"/>
                    <a:pt x="668216" y="2268415"/>
                  </a:cubicBezTo>
                  <a:cubicBezTo>
                    <a:pt x="618393" y="2224454"/>
                    <a:pt x="378069" y="1987062"/>
                    <a:pt x="369277" y="1969477"/>
                  </a:cubicBezTo>
                  <a:cubicBezTo>
                    <a:pt x="360485" y="1951892"/>
                    <a:pt x="568570" y="2315307"/>
                    <a:pt x="615462" y="2162907"/>
                  </a:cubicBezTo>
                  <a:cubicBezTo>
                    <a:pt x="662354" y="2010507"/>
                    <a:pt x="650631" y="1055077"/>
                    <a:pt x="650631" y="1055077"/>
                  </a:cubicBezTo>
                  <a:lnTo>
                    <a:pt x="650631" y="1055077"/>
                  </a:lnTo>
                  <a:lnTo>
                    <a:pt x="650631" y="1055077"/>
                  </a:lnTo>
                  <a:lnTo>
                    <a:pt x="668216" y="2145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465885" y="3094892"/>
              <a:ext cx="1321777" cy="2063262"/>
            </a:xfrm>
            <a:custGeom>
              <a:avLst/>
              <a:gdLst>
                <a:gd name="connsiteX0" fmla="*/ 864577 w 1321777"/>
                <a:gd name="connsiteY0" fmla="*/ 1934308 h 2063262"/>
                <a:gd name="connsiteX1" fmla="*/ 1321777 w 1321777"/>
                <a:gd name="connsiteY1" fmla="*/ 1090246 h 2063262"/>
                <a:gd name="connsiteX2" fmla="*/ 1321777 w 1321777"/>
                <a:gd name="connsiteY2" fmla="*/ 1090246 h 2063262"/>
                <a:gd name="connsiteX3" fmla="*/ 759069 w 1321777"/>
                <a:gd name="connsiteY3" fmla="*/ 1987062 h 2063262"/>
                <a:gd name="connsiteX4" fmla="*/ 759069 w 1321777"/>
                <a:gd name="connsiteY4" fmla="*/ 1987062 h 2063262"/>
                <a:gd name="connsiteX5" fmla="*/ 108438 w 1321777"/>
                <a:gd name="connsiteY5" fmla="*/ 1143000 h 2063262"/>
                <a:gd name="connsiteX6" fmla="*/ 108438 w 1321777"/>
                <a:gd name="connsiteY6" fmla="*/ 1090246 h 2063262"/>
                <a:gd name="connsiteX7" fmla="*/ 759069 w 1321777"/>
                <a:gd name="connsiteY7" fmla="*/ 1881554 h 2063262"/>
                <a:gd name="connsiteX8" fmla="*/ 249115 w 1321777"/>
                <a:gd name="connsiteY8" fmla="*/ 0 h 2063262"/>
                <a:gd name="connsiteX9" fmla="*/ 249115 w 1321777"/>
                <a:gd name="connsiteY9" fmla="*/ 0 h 2063262"/>
                <a:gd name="connsiteX10" fmla="*/ 864577 w 1321777"/>
                <a:gd name="connsiteY10" fmla="*/ 1934308 h 206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777" h="2063262">
                  <a:moveTo>
                    <a:pt x="864577" y="1934308"/>
                  </a:moveTo>
                  <a:lnTo>
                    <a:pt x="1321777" y="1090246"/>
                  </a:lnTo>
                  <a:lnTo>
                    <a:pt x="1321777" y="1090246"/>
                  </a:lnTo>
                  <a:lnTo>
                    <a:pt x="759069" y="1987062"/>
                  </a:lnTo>
                  <a:lnTo>
                    <a:pt x="759069" y="1987062"/>
                  </a:lnTo>
                  <a:cubicBezTo>
                    <a:pt x="650630" y="1846385"/>
                    <a:pt x="216876" y="1292469"/>
                    <a:pt x="108438" y="1143000"/>
                  </a:cubicBezTo>
                  <a:cubicBezTo>
                    <a:pt x="0" y="993531"/>
                    <a:pt x="0" y="967154"/>
                    <a:pt x="108438" y="1090246"/>
                  </a:cubicBezTo>
                  <a:cubicBezTo>
                    <a:pt x="216876" y="1213338"/>
                    <a:pt x="735623" y="2063262"/>
                    <a:pt x="759069" y="1881554"/>
                  </a:cubicBezTo>
                  <a:cubicBezTo>
                    <a:pt x="782515" y="1699846"/>
                    <a:pt x="249115" y="0"/>
                    <a:pt x="249115" y="0"/>
                  </a:cubicBezTo>
                  <a:lnTo>
                    <a:pt x="249115" y="0"/>
                  </a:lnTo>
                  <a:lnTo>
                    <a:pt x="864577" y="19343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52600" y="381000"/>
            <a:ext cx="5181600" cy="461665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এবার তোমাদের বইয়ের ২৮ নং পৃষ্ঠা টি খোল ।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r="19717"/>
          <a:stretch>
            <a:fillRect/>
          </a:stretch>
        </p:blipFill>
        <p:spPr bwMode="auto">
          <a:xfrm>
            <a:off x="1524000" y="1371600"/>
            <a:ext cx="529883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356</TotalTime>
  <Words>363</Words>
  <Application>Microsoft Office PowerPoint</Application>
  <PresentationFormat>On-screen Show (4:3)</PresentationFormat>
  <Paragraphs>100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Theme1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RINKU</dc:creator>
  <cp:lastModifiedBy>RINKU</cp:lastModifiedBy>
  <cp:revision>22</cp:revision>
  <dcterms:created xsi:type="dcterms:W3CDTF">2006-08-16T00:00:00Z</dcterms:created>
  <dcterms:modified xsi:type="dcterms:W3CDTF">2019-10-27T04:50:14Z</dcterms:modified>
</cp:coreProperties>
</file>