
<file path=[Content_Types].xml><?xml version="1.0" encoding="utf-8"?>
<Types xmlns="http://schemas.openxmlformats.org/package/2006/content-types">
  <Default Extension="jfif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4" r:id="rId5"/>
    <p:sldId id="279" r:id="rId6"/>
    <p:sldId id="260" r:id="rId7"/>
    <p:sldId id="265" r:id="rId8"/>
    <p:sldId id="261" r:id="rId9"/>
    <p:sldId id="266" r:id="rId10"/>
    <p:sldId id="269" r:id="rId11"/>
    <p:sldId id="273" r:id="rId12"/>
    <p:sldId id="276" r:id="rId13"/>
    <p:sldId id="281" r:id="rId14"/>
    <p:sldId id="282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6" d="100"/>
          <a:sy n="76" d="100"/>
        </p:scale>
        <p:origin x="504" y="24"/>
      </p:cViewPr>
      <p:guideLst>
        <p:guide orient="horz" pos="2160"/>
        <p:guide pos="3840"/>
        <p:guide pos="39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07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8206A-85DC-421F-88F1-4B21525F0AAB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C467-DCC9-4F89-90B7-91D71E860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9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7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1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49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5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3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0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4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1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8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7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4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C536E-E97C-40E2-872F-6DB5C488FB9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1803C-AF32-4646-B445-F2F470793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6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143435"/>
            <a:ext cx="9144000" cy="16954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0" y="1838906"/>
            <a:ext cx="9144000" cy="44901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21872" y="143435"/>
            <a:ext cx="8548255" cy="16954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97" y="1838906"/>
            <a:ext cx="9177403" cy="4511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043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50">
        <p:split orient="vert"/>
      </p:transition>
    </mc:Choice>
    <mc:Fallback xmlns="">
      <p:transition spd="slow" advTm="45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82562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11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115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0726" y="1800573"/>
            <a:ext cx="5337132" cy="43497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আবুল কালাম মোহাম্মদ মাসুদুজ্জামান </a:t>
            </a:r>
          </a:p>
          <a:p>
            <a:pPr algn="ctr"/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(আইসিটি)</a:t>
            </a:r>
          </a:p>
          <a:p>
            <a:pPr algn="ctr"/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লংকাখোলা উচ্চ বিদ্যালয় </a:t>
            </a:r>
          </a:p>
          <a:p>
            <a:pPr algn="ctr"/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গৌরীপুর, ময়মনসিংহ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83086" y="1813099"/>
            <a:ext cx="5170714" cy="43513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 শ্রেণি </a:t>
            </a:r>
          </a:p>
          <a:p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</a:t>
            </a:r>
          </a:p>
          <a:p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অধ্যায় </a:t>
            </a:r>
          </a:p>
          <a:p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সাধারন পাঠঃ </a:t>
            </a:r>
            <a:r>
              <a:rPr lang="bn-IN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  </a:t>
            </a:r>
            <a:r>
              <a:rPr lang="bn-IN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গুরুত্ব </a:t>
            </a:r>
          </a:p>
          <a:p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সময়ঃ ৫০ মিনিট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31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95">
        <p:circle/>
      </p:transition>
    </mc:Choice>
    <mc:Fallback xmlns="">
      <p:transition spd="slow" advTm="895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0059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60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ছবিতে কি দেখা যাচ্ছে ?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25" y="1690688"/>
            <a:ext cx="4918075" cy="414528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738" y="1690689"/>
            <a:ext cx="5551712" cy="4145279"/>
          </a:xfrm>
        </p:spPr>
      </p:pic>
      <p:sp>
        <p:nvSpPr>
          <p:cNvPr id="4" name="Rounded Rectangle 3"/>
          <p:cNvSpPr/>
          <p:nvPr/>
        </p:nvSpPr>
        <p:spPr>
          <a:xfrm>
            <a:off x="1177925" y="5835968"/>
            <a:ext cx="4918075" cy="85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 বিহীন অফিস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80738" y="5835968"/>
            <a:ext cx="5337520" cy="85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698917"/>
      </p:ext>
    </p:extLst>
  </p:cSld>
  <p:clrMapOvr>
    <a:masterClrMapping/>
  </p:clrMapOvr>
  <p:transition spd="med" advTm="1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245"/>
            <a:ext cx="9144000" cy="23876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13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215153" y="2671482"/>
            <a:ext cx="11761694" cy="3343835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</a:t>
            </a:r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</a:t>
            </a:r>
            <a:r>
              <a:rPr lang="en-US" sz="8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আইসিটির</a:t>
            </a:r>
            <a:r>
              <a:rPr lang="en-US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67234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7">
        <p:split orient="vert"/>
      </p:transition>
    </mc:Choice>
    <mc:Fallback xmlns="">
      <p:transition spd="slow" advTm="90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443591" y="291830"/>
            <a:ext cx="5817141" cy="142023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0" y="1046581"/>
            <a:ext cx="12192000" cy="5641089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শিক্ষার্থীরা...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4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যোগাযোগ প্রযুক্তি </a:t>
            </a:r>
            <a:r>
              <a:rPr lang="bn-IN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 সুবিধা বর্ণনা করতে</a:t>
            </a: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 </a:t>
            </a:r>
            <a:r>
              <a:rPr lang="bn-BD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যোগাযোগ প্রযুক্তির </a:t>
            </a:r>
            <a:r>
              <a:rPr lang="bn-IN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 </a:t>
            </a: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bn-IN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 ।</a:t>
            </a:r>
            <a:endParaRPr lang="bn-IN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07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07">
        <p15:prstTrans prst="fracture"/>
      </p:transition>
    </mc:Choice>
    <mc:Fallback xmlns="">
      <p:transition spd="slow" advTm="9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546847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5884" y="5468471"/>
            <a:ext cx="11671069" cy="11983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গ্রামে ইন্টারনেটের মাধ্যমে আইসিটি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ব্যবহার 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55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02">
        <p14:doors dir="vert"/>
      </p:transition>
    </mc:Choice>
    <mc:Fallback xmlns="">
      <p:transition spd="slow" advTm="9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475488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82880" y="4754880"/>
            <a:ext cx="11720945" cy="15295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lang="en-US" sz="7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7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 আইসিটির ব্যবহার </a:t>
            </a:r>
            <a:endParaRPr lang="en-US" sz="7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246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01">
        <p15:prstTrans prst="airplane"/>
      </p:transition>
    </mc:Choice>
    <mc:Fallback xmlns="">
      <p:transition spd="slow" advTm="9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59"/>
            <a:ext cx="6060142" cy="553213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6378" y="5469775"/>
            <a:ext cx="11887200" cy="138822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 ক্ষেত্রে আইসিটির </a:t>
            </a:r>
            <a:r>
              <a:rPr lang="bn-IN" sz="7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endParaRPr lang="en-US" sz="7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42" y="0"/>
            <a:ext cx="6131858" cy="546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73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782">
        <p15:prstTrans prst="origami"/>
      </p:transition>
    </mc:Choice>
    <mc:Fallback xmlns="">
      <p:transition spd="slow" advTm="17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572" y="0"/>
            <a:ext cx="8954216" cy="487544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52919" y="5058383"/>
            <a:ext cx="11712102" cy="179961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এটিএম বুটের </a:t>
            </a:r>
            <a:r>
              <a:rPr lang="bn-IN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 </a:t>
            </a:r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 উত্তোলন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644" y="-172529"/>
            <a:ext cx="3968151" cy="523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7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7">
        <p14:switch dir="r"/>
      </p:transition>
    </mc:Choice>
    <mc:Fallback xmlns="">
      <p:transition spd="slow" advTm="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80847" cy="51995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848" y="-1"/>
            <a:ext cx="6311152" cy="519952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4797" y="5199528"/>
            <a:ext cx="11712102" cy="179961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 </a:t>
            </a:r>
            <a:r>
              <a:rPr lang="bn-IN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 </a:t>
            </a:r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আইসিটির </a:t>
            </a:r>
            <a:r>
              <a:rPr lang="bn-IN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18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15">
        <p14:doors dir="vert"/>
      </p:transition>
    </mc:Choice>
    <mc:Fallback xmlns="">
      <p:transition spd="slow" advTm="9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90581" cy="54167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580" y="-1"/>
            <a:ext cx="5601419" cy="541671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4797" y="5416712"/>
            <a:ext cx="12167202" cy="158243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অফিসে আইসিটির </a:t>
            </a:r>
            <a:r>
              <a:rPr lang="bn-IN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3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897">
        <p14:warp dir="in"/>
      </p:transition>
    </mc:Choice>
    <mc:Fallback xmlns="">
      <p:transition spd="slow" advTm="89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0"/>
            <a:ext cx="12192000" cy="1320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দলে ভাগ হয়ে নিচের কাজ সমুহ সম্পাদন কর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341120"/>
            <a:ext cx="5994400" cy="4195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320799"/>
            <a:ext cx="6197600" cy="422823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5536504"/>
            <a:ext cx="5994400" cy="1321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ক্লাশের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 গুলো লিখ ।</a:t>
            </a:r>
          </a:p>
          <a:p>
            <a:pPr algn="ctr"/>
            <a:endParaRPr lang="en-US" sz="5400" dirty="0">
              <a:solidFill>
                <a:schemeClr val="tx1"/>
              </a:solidFill>
            </a:endParaRPr>
          </a:p>
          <a:p>
            <a:pPr algn="ctr"/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94400" y="5549030"/>
            <a:ext cx="6197600" cy="13089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জি়.পি.এস গুরুত্ব 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 লিখ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16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913">
        <p14:honeycomb/>
      </p:transition>
    </mc:Choice>
    <mc:Fallback xmlns="">
      <p:transition spd="slow" advTm="9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680" y="324485"/>
            <a:ext cx="6456680" cy="13255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1666" y="1966586"/>
            <a:ext cx="11135638" cy="45093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4000" b="1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4000" b="1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আইসিটির কোন কোন  যন্ত্রপাতির দ্বারা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ক্লাশ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পরিচালনা করা হয় 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40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 ক্ষেত্রে আইসিটির </a:t>
            </a:r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 কি ? </a:t>
            </a:r>
            <a:endParaRPr lang="bn-IN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b="1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20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529">
        <p14:reveal/>
      </p:transition>
    </mc:Choice>
    <mc:Fallback xmlns="">
      <p:transition spd="slow" advTm="35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737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ড়ী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</a:rPr>
              <a:t>কাজ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002049" y="3250504"/>
            <a:ext cx="5085567" cy="3607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44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যোগাযোগ </a:t>
            </a:r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</a:t>
            </a:r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 করার সুবিধা </a:t>
            </a:r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 </a:t>
            </a:r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 । </a:t>
            </a:r>
            <a:endParaRPr lang="bn-IN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" y="3231714"/>
            <a:ext cx="6726477" cy="36262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050" y="916944"/>
            <a:ext cx="7189940" cy="232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50299"/>
      </p:ext>
    </p:extLst>
  </p:cSld>
  <p:clrMapOvr>
    <a:masterClrMapping/>
  </p:clrMapOvr>
  <p:transition spd="med" advTm="902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6" y="1741118"/>
            <a:ext cx="10158608" cy="5116881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2066795" y="187890"/>
            <a:ext cx="8104339" cy="1553228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96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68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">
        <p14:prism isContent="1"/>
      </p:transition>
    </mc:Choice>
    <mc:Fallback xmlns="">
      <p:transition spd="slow" advTm="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192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পরিচিতি</vt:lpstr>
      <vt:lpstr>দুটি ছবিতে কি দেখা যাচ্ছে ?</vt:lpstr>
      <vt:lpstr>পাঠ শিরোনাম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 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iqram jasim</dc:creator>
  <cp:lastModifiedBy>iqram jasim</cp:lastModifiedBy>
  <cp:revision>59</cp:revision>
  <dcterms:created xsi:type="dcterms:W3CDTF">2019-09-30T16:50:10Z</dcterms:created>
  <dcterms:modified xsi:type="dcterms:W3CDTF">2019-10-27T11:52:44Z</dcterms:modified>
</cp:coreProperties>
</file>