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8" r:id="rId2"/>
    <p:sldId id="293" r:id="rId3"/>
    <p:sldId id="278" r:id="rId4"/>
    <p:sldId id="292" r:id="rId5"/>
    <p:sldId id="279" r:id="rId6"/>
    <p:sldId id="280" r:id="rId7"/>
    <p:sldId id="281" r:id="rId8"/>
    <p:sldId id="260" r:id="rId9"/>
    <p:sldId id="263" r:id="rId10"/>
    <p:sldId id="266" r:id="rId11"/>
    <p:sldId id="267" r:id="rId12"/>
    <p:sldId id="287" r:id="rId13"/>
    <p:sldId id="290" r:id="rId14"/>
    <p:sldId id="291" r:id="rId15"/>
    <p:sldId id="271" r:id="rId16"/>
    <p:sldId id="282" r:id="rId17"/>
    <p:sldId id="283" r:id="rId18"/>
    <p:sldId id="272" r:id="rId19"/>
    <p:sldId id="273" r:id="rId20"/>
    <p:sldId id="274" r:id="rId21"/>
    <p:sldId id="275" r:id="rId22"/>
    <p:sldId id="257" r:id="rId23"/>
    <p:sldId id="284" r:id="rId24"/>
    <p:sldId id="289" r:id="rId25"/>
  </p:sldIdLst>
  <p:sldSz cx="131048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1BF2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0"/>
      </p:cViewPr>
      <p:guideLst>
        <p:guide orient="horz" pos="2160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D253-0271-440A-A3F0-95AD70F1DA2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685800"/>
            <a:ext cx="6550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2EF0-24FA-45A2-8743-153E7DDFF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685800"/>
            <a:ext cx="6550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2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56515" y="3200400"/>
            <a:ext cx="9173369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91" y="1449304"/>
            <a:ext cx="12929304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90191" y="1396720"/>
            <a:ext cx="1292930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0191" y="2976649"/>
            <a:ext cx="12929304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5241" y="1505931"/>
            <a:ext cx="11794332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0989" y="274642"/>
            <a:ext cx="2883059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0481" y="274641"/>
            <a:ext cx="7972095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11139091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90" y="952501"/>
            <a:ext cx="11139091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190" y="2547938"/>
            <a:ext cx="11139091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6671" y="6172200"/>
            <a:ext cx="57333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9479" y="2376830"/>
            <a:ext cx="12917807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9098" y="2341476"/>
            <a:ext cx="12918188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7894" y="2468880"/>
            <a:ext cx="12919392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71139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98440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10481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098440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970503" y="6519446"/>
            <a:ext cx="423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1600" baseline="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               মোবাইল-০১৭২১২৪২৩১৯</a:t>
            </a:r>
            <a:endParaRPr lang="en-US" sz="16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1333370" y="132762"/>
            <a:ext cx="1639474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269" y="170863"/>
            <a:ext cx="1639474" cy="167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09343" y="5047664"/>
            <a:ext cx="1560927" cy="167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1220243" y="5009563"/>
            <a:ext cx="1560927" cy="1905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0345" y="2443601"/>
            <a:ext cx="3352800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414354" y="2547496"/>
            <a:ext cx="3352800" cy="172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10481" y="1600200"/>
            <a:ext cx="2730169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59064" y="1600200"/>
            <a:ext cx="8190508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2" y="4900550"/>
            <a:ext cx="1048385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0482" y="5445825"/>
            <a:ext cx="1048385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10481" y="6172200"/>
            <a:ext cx="556954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7895" y="4683555"/>
            <a:ext cx="129082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8183" y="4650475"/>
            <a:ext cx="12907953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8186" y="4773225"/>
            <a:ext cx="1290795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897" y="66676"/>
            <a:ext cx="12901122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10481" y="274638"/>
            <a:ext cx="11139091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1113909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45749" y="6191250"/>
            <a:ext cx="354922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10481" y="6172200"/>
            <a:ext cx="5678752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9677" y="6210300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3104813" cy="6858000"/>
          </a:xfrm>
          <a:prstGeom prst="frame">
            <a:avLst>
              <a:gd name="adj1" fmla="val 3885"/>
            </a:avLst>
          </a:prstGeom>
          <a:gradFill>
            <a:gsLst>
              <a:gs pos="0">
                <a:srgbClr val="85C2FF"/>
              </a:gs>
              <a:gs pos="0">
                <a:srgbClr val="FFEBFA">
                  <a:lumMod val="0"/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2274762" y="552271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8807727" y="2828835"/>
            <a:ext cx="2305439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1666875"/>
            <a:ext cx="5172075" cy="54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0006" y="48006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06" y="1487606"/>
            <a:ext cx="3160594" cy="316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4193" r="3675" b="14285"/>
          <a:stretch/>
        </p:blipFill>
        <p:spPr>
          <a:xfrm>
            <a:off x="1744456" y="1487606"/>
            <a:ext cx="5220446" cy="316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83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06" y="990600"/>
            <a:ext cx="4253896" cy="338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990" r="6823" b="19867"/>
          <a:stretch/>
        </p:blipFill>
        <p:spPr>
          <a:xfrm>
            <a:off x="2132806" y="990600"/>
            <a:ext cx="4142890" cy="33863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1406" y="4642513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1502" y="4642512"/>
            <a:ext cx="441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19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06" y="1066800"/>
            <a:ext cx="6629400" cy="34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056606" y="508066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ঘেরা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6206" y="5783759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সেখানো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গেড়েছেন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6406" y="66105"/>
            <a:ext cx="9829800" cy="5591744"/>
            <a:chOff x="456406" y="66105"/>
            <a:chExt cx="9829800" cy="55917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06" y="128586"/>
              <a:ext cx="9829800" cy="55292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59" b="85788"/>
            <a:stretch/>
          </p:blipFill>
          <p:spPr>
            <a:xfrm>
              <a:off x="7726457" y="66105"/>
              <a:ext cx="2559749" cy="78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5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8606" y="5080664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শত্রুসেনারা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6" y="497375"/>
            <a:ext cx="8534400" cy="458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5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406" y="364514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এরার</a:t>
            </a:r>
            <a:r>
              <a:rPr lang="en-GB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GB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GB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62 </a:t>
            </a:r>
            <a:r>
              <a:rPr lang="en-GB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GB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GB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06" y="1600200"/>
            <a:ext cx="927785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996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51606" y="936486"/>
            <a:ext cx="3505200" cy="134951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GB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1506" y="228600"/>
            <a:ext cx="6781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হই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GB" sz="40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51606" y="2895600"/>
            <a:ext cx="3429000" cy="1710562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মুক্তিসেনা</a:t>
            </a:r>
            <a:endParaRPr lang="en-GB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51606" y="4800600"/>
            <a:ext cx="3009900" cy="137160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ঘাঁটি</a:t>
            </a:r>
            <a:endParaRPr lang="en-GB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0606" y="1160505"/>
            <a:ext cx="4343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স্বাধীর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লড়াই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0606" y="3293352"/>
            <a:ext cx="4343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লড়াই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0606" y="4977826"/>
            <a:ext cx="4343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সৈন্যদের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3406" y="2310825"/>
            <a:ext cx="59055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406" y="4038600"/>
            <a:ext cx="5562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মুক্তিসেনারা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লড়াই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3406" y="5943600"/>
            <a:ext cx="5257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একদল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মুক্তিসেনা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ঘাঁটি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গেড়েছে</a:t>
            </a:r>
            <a:r>
              <a:rPr lang="en-GB" sz="32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06" y="1133636"/>
            <a:ext cx="187325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16" y="2971800"/>
            <a:ext cx="1846440" cy="98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6552"/>
          <a:stretch/>
        </p:blipFill>
        <p:spPr>
          <a:xfrm>
            <a:off x="4521816" y="4766481"/>
            <a:ext cx="1846440" cy="10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82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1506" y="533400"/>
            <a:ext cx="6781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40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7004" y="1824335"/>
            <a:ext cx="68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23958" y="2057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347496" y="175260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2206" y="16764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467" y="1752600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771606" y="2057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419810" y="1676400"/>
            <a:ext cx="100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7178" y="2886670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437606" y="31197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497628" y="2814935"/>
            <a:ext cx="50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87110" y="27387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27525" y="2814935"/>
            <a:ext cx="49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709054" y="31197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9423781" y="2738735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82610" y="40341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576358" y="4267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463828" y="3962400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4606" y="38862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01601" y="3962400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7924006" y="4267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560988" y="3886200"/>
            <a:ext cx="102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9960" y="509647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590006" y="5329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633998" y="50247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39510" y="49485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63896" y="50247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7861454" y="5329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9489619" y="4948535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95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8" grpId="0"/>
      <p:bldP spid="9" grpId="0"/>
      <p:bldP spid="10" grpId="0" animBg="1"/>
      <p:bldP spid="11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17" grpId="0"/>
      <p:bldP spid="18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2806" y="717276"/>
            <a:ext cx="187531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657" y="2307296"/>
            <a:ext cx="4747610" cy="35279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GB" sz="4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1" t="11205" r="6247" b="10845"/>
          <a:stretch/>
        </p:blipFill>
        <p:spPr>
          <a:xfrm>
            <a:off x="4799806" y="228600"/>
            <a:ext cx="2659263" cy="2023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615993" y="609600"/>
            <a:ext cx="272725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9606" y="2324356"/>
            <a:ext cx="4747610" cy="332066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বেলী</a:t>
            </a:r>
            <a:endParaRPr lang="en-GB" sz="4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97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806" y="717276"/>
            <a:ext cx="187531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GB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93" y="609600"/>
            <a:ext cx="272725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GB" sz="2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1" b="9776"/>
          <a:stretch/>
        </p:blipFill>
        <p:spPr>
          <a:xfrm>
            <a:off x="4723606" y="6738"/>
            <a:ext cx="2743200" cy="2467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56806" y="2819401"/>
            <a:ext cx="5334000" cy="2667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GB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76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845749" y="6191250"/>
            <a:ext cx="3549220" cy="476250"/>
          </a:xfrm>
        </p:spPr>
        <p:txBody>
          <a:bodyPr/>
          <a:lstStyle/>
          <a:p>
            <a:fld id="{C415B36E-C6DB-4562-9121-14D15AABA54A}" type="datetime5">
              <a:rPr lang="en-US" smtClean="0"/>
              <a:pPr/>
              <a:t>24-Oct-19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86" y="76200"/>
            <a:ext cx="2408520" cy="2860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89806" y="2942153"/>
            <a:ext cx="5181600" cy="2677656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রাজারচর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মোল্যাকান্দি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 pitchFamily="2" charset="0"/>
              </a:rPr>
              <a:t>Email: mztutul2006@gmail.com </a:t>
            </a:r>
          </a:p>
          <a:p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০১৭২১২৪২৩১৯</a:t>
            </a:r>
            <a:endParaRPr lang="en-GB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04" y="516082"/>
            <a:ext cx="147728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6653288" y="3008055"/>
            <a:ext cx="5461718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 flipV="1">
            <a:off x="3214848" y="3291841"/>
            <a:ext cx="6476998" cy="45719"/>
          </a:xfrm>
          <a:prstGeom prst="rect">
            <a:avLst/>
          </a:prstGeom>
          <a:solidFill>
            <a:srgbClr val="8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838" y="1287959"/>
            <a:ext cx="8379136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147" y="2528283"/>
            <a:ext cx="9930859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.……....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206" y="246672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146" y="3802559"/>
            <a:ext cx="9930860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……...........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করছিলেন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006" y="377178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3147" y="5174159"/>
            <a:ext cx="9356280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..…….....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শত্রুসেনারা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006" y="5112603"/>
            <a:ext cx="226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6890" y="194056"/>
            <a:ext cx="187531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5406" y="194056"/>
            <a:ext cx="272725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43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92" y="3054965"/>
            <a:ext cx="219611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মুক্তিনসনারা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6566" y="3054965"/>
            <a:ext cx="2242036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1362" y="3054965"/>
            <a:ext cx="216924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5609" y="558617"/>
            <a:ext cx="8453594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3006" y="3054965"/>
            <a:ext cx="255085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701" y="1949018"/>
            <a:ext cx="8780103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স্বধীনতার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326620" y="3000062"/>
            <a:ext cx="236122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26620" y="3054965"/>
            <a:ext cx="236122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5788" y="4927004"/>
            <a:ext cx="1949018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10570" y="4915413"/>
            <a:ext cx="1632436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বর্গিরা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3406" y="4938808"/>
            <a:ext cx="25908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24851" y="4953000"/>
            <a:ext cx="1828801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50432" y="4973634"/>
            <a:ext cx="236122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50432" y="4963180"/>
            <a:ext cx="236122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5788" y="3886200"/>
            <a:ext cx="8810017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5232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5" grpId="0" animBg="1"/>
      <p:bldP spid="9" grpId="0" animBg="1"/>
      <p:bldP spid="22" grpId="0" animBg="1"/>
      <p:bldP spid="22" grpId="1" animBg="1"/>
      <p:bldP spid="22" grpId="3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8" grpId="3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608" y="558617"/>
            <a:ext cx="6055597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3406" y="1905000"/>
            <a:ext cx="685800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3406" y="2801035"/>
            <a:ext cx="685800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3406" y="3697069"/>
            <a:ext cx="685800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5031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806" y="914400"/>
            <a:ext cx="2819400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2" y="211187"/>
            <a:ext cx="4105180" cy="2379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8898" y="3352800"/>
            <a:ext cx="7364508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3385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5" y="433639"/>
            <a:ext cx="6709929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89" y="533180"/>
            <a:ext cx="3520472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07" y="1458692"/>
            <a:ext cx="3520472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99" y="4093798"/>
            <a:ext cx="3520472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00" y="990380"/>
            <a:ext cx="3520472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5" y="4093798"/>
            <a:ext cx="3520472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95" y="2032842"/>
            <a:ext cx="5508857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006" y="228600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1660" y="5867400"/>
            <a:ext cx="3581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40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6406" y="5756034"/>
            <a:ext cx="448951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সময়কার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40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0746" y="5690465"/>
            <a:ext cx="40323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ঘটছিল</a:t>
            </a:r>
            <a:r>
              <a:rPr lang="en-GB" sz="4000" dirty="0" smtClean="0">
                <a:solidFill>
                  <a:srgbClr val="11BF2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4000" dirty="0">
              <a:solidFill>
                <a:srgbClr val="11BF2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6009"/>
          <a:stretch/>
        </p:blipFill>
        <p:spPr>
          <a:xfrm>
            <a:off x="4952206" y="1212526"/>
            <a:ext cx="2466975" cy="183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3202177"/>
            <a:ext cx="2466975" cy="210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16" y="3165356"/>
            <a:ext cx="27051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85" y="3137734"/>
            <a:ext cx="3746500" cy="210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16" y="1212526"/>
            <a:ext cx="2705100" cy="1835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06" y="1151929"/>
            <a:ext cx="3746500" cy="201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67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2184136" y="762000"/>
            <a:ext cx="8627335" cy="685800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চল আমরা একটি ভিডিওচিত্র দেখি 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2293342" y="762000"/>
            <a:ext cx="8627335" cy="685800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ও ভিডিও  দেখে আমরা কী বুঝতে পারলাম? 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3057790" y="5029200"/>
            <a:ext cx="7098440" cy="990600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মুক্তিযুদ্ধ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735089"/>
              </p:ext>
            </p:extLst>
          </p:nvPr>
        </p:nvGraphicFramePr>
        <p:xfrm>
          <a:off x="5897166" y="3043239"/>
          <a:ext cx="1310481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7166" y="3043239"/>
                        <a:ext cx="1310481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9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3104813" cy="6858000"/>
          </a:xfrm>
          <a:prstGeom prst="frame">
            <a:avLst>
              <a:gd name="adj1" fmla="val 3885"/>
            </a:avLst>
          </a:prstGeom>
          <a:gradFill>
            <a:gsLst>
              <a:gs pos="0">
                <a:srgbClr val="85C2FF"/>
              </a:gs>
              <a:gs pos="0">
                <a:srgbClr val="FFEBFA">
                  <a:lumMod val="0"/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31696" y="633211"/>
            <a:ext cx="5041421" cy="81885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bn-IN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11648" y="1666601"/>
            <a:ext cx="7693657" cy="397411"/>
            <a:chOff x="2814892" y="1452069"/>
            <a:chExt cx="7157757" cy="397411"/>
          </a:xfrm>
        </p:grpSpPr>
        <p:sp>
          <p:nvSpPr>
            <p:cNvPr id="7" name="Rectangle 6"/>
            <p:cNvSpPr/>
            <p:nvPr/>
          </p:nvSpPr>
          <p:spPr>
            <a:xfrm>
              <a:off x="2814892" y="1452069"/>
              <a:ext cx="6566901" cy="45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10320" y="1620881"/>
              <a:ext cx="6566901" cy="45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05748" y="1803761"/>
              <a:ext cx="6566901" cy="45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876022" y="3063270"/>
            <a:ext cx="4629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GB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en-GB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শত্রুসেনারা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60" y="2053550"/>
            <a:ext cx="428625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62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23406" y="1828800"/>
            <a:ext cx="7924800" cy="38862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১.১.১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১.২.১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অর্ন্তগত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১.১.১ </a:t>
            </a:r>
            <a:r>
              <a:rPr lang="en-GB" sz="2000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2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000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GB" sz="2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GB" sz="2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GB" sz="2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GB" sz="2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বাক্যেস্থিত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GB" sz="2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GB" sz="2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GB" sz="2000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GB" sz="2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2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১.৩.১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১.৪.১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পাঠ্যপুস্তরকের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১.৪.১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১.৪.২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bn-IN" sz="20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476490" y="26581"/>
            <a:ext cx="4874277" cy="1509485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5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2806" y="381000"/>
            <a:ext cx="187531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5993" y="381000"/>
            <a:ext cx="272725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007" y="5289958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6" y="1109546"/>
            <a:ext cx="8458200" cy="407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89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2865" y="5231230"/>
            <a:ext cx="71871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06" y="838200"/>
            <a:ext cx="69056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929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0606" y="563880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চলছিল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85" y="3124199"/>
            <a:ext cx="3875621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80" y="658079"/>
            <a:ext cx="3667125" cy="2161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06" y="658078"/>
            <a:ext cx="3775957" cy="2161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81" y="3124199"/>
            <a:ext cx="3667125" cy="2514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69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2116</TotalTime>
  <Words>460</Words>
  <Application>Microsoft Office PowerPoint</Application>
  <PresentationFormat>Custom</PresentationFormat>
  <Paragraphs>121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Tutul</dc:creator>
  <cp:lastModifiedBy>Windows User</cp:lastModifiedBy>
  <cp:revision>206</cp:revision>
  <dcterms:created xsi:type="dcterms:W3CDTF">2006-08-16T00:00:00Z</dcterms:created>
  <dcterms:modified xsi:type="dcterms:W3CDTF">2019-10-24T10:35:53Z</dcterms:modified>
</cp:coreProperties>
</file>