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9" r:id="rId3"/>
    <p:sldId id="258" r:id="rId4"/>
    <p:sldId id="260" r:id="rId5"/>
    <p:sldId id="257" r:id="rId6"/>
    <p:sldId id="268" r:id="rId7"/>
    <p:sldId id="269" r:id="rId8"/>
    <p:sldId id="270" r:id="rId9"/>
    <p:sldId id="261" r:id="rId10"/>
    <p:sldId id="262" r:id="rId11"/>
    <p:sldId id="272" r:id="rId12"/>
    <p:sldId id="263" r:id="rId13"/>
    <p:sldId id="264" r:id="rId14"/>
    <p:sldId id="265" r:id="rId15"/>
    <p:sldId id="266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06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DE01902-C259-401E-BD99-37419B255C77}" type="doc">
      <dgm:prSet loTypeId="urn:microsoft.com/office/officeart/2005/8/layout/list1" loCatId="list" qsTypeId="urn:microsoft.com/office/officeart/2005/8/quickstyle/3d3" qsCatId="3D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5D05FF6D-2B82-4057-9326-816385651115}">
      <dgm:prSet phldrT="[Text]"/>
      <dgm:spPr/>
      <dgm:t>
        <a:bodyPr/>
        <a:lstStyle/>
        <a:p>
          <a:r>
            <a:rPr lang="en-US" dirty="0" smtClean="0"/>
            <a:t>Class </a:t>
          </a:r>
          <a:r>
            <a:rPr lang="en-US" smtClean="0"/>
            <a:t>: Three</a:t>
          </a:r>
          <a:endParaRPr lang="en-US" dirty="0"/>
        </a:p>
      </dgm:t>
    </dgm:pt>
    <dgm:pt modelId="{E35252A1-93D9-467F-B222-0F287509C0BD}" type="parTrans" cxnId="{D9B38F35-2CE4-4DFC-8375-EFA10E6CE87F}">
      <dgm:prSet/>
      <dgm:spPr/>
      <dgm:t>
        <a:bodyPr/>
        <a:lstStyle/>
        <a:p>
          <a:endParaRPr lang="en-US"/>
        </a:p>
      </dgm:t>
    </dgm:pt>
    <dgm:pt modelId="{E394E840-8DED-4221-A828-D6E2A37D1568}" type="sibTrans" cxnId="{D9B38F35-2CE4-4DFC-8375-EFA10E6CE87F}">
      <dgm:prSet/>
      <dgm:spPr/>
      <dgm:t>
        <a:bodyPr/>
        <a:lstStyle/>
        <a:p>
          <a:endParaRPr lang="en-US"/>
        </a:p>
      </dgm:t>
    </dgm:pt>
    <dgm:pt modelId="{7BA89E17-1190-496A-9878-055C9909FADD}">
      <dgm:prSet phldrT="[Text]"/>
      <dgm:spPr/>
      <dgm:t>
        <a:bodyPr/>
        <a:lstStyle/>
        <a:p>
          <a:r>
            <a:rPr lang="en-US" dirty="0" smtClean="0"/>
            <a:t>Subject : English</a:t>
          </a:r>
          <a:endParaRPr lang="en-US" dirty="0"/>
        </a:p>
      </dgm:t>
    </dgm:pt>
    <dgm:pt modelId="{52070937-5275-4F40-8BAD-0048DF83F8C1}" type="parTrans" cxnId="{BFBA06CE-C363-41F3-AEAF-6B39950220F1}">
      <dgm:prSet/>
      <dgm:spPr/>
      <dgm:t>
        <a:bodyPr/>
        <a:lstStyle/>
        <a:p>
          <a:endParaRPr lang="en-US"/>
        </a:p>
      </dgm:t>
    </dgm:pt>
    <dgm:pt modelId="{3B62CE15-F4CC-4C47-8426-93BBC2B27738}" type="sibTrans" cxnId="{BFBA06CE-C363-41F3-AEAF-6B39950220F1}">
      <dgm:prSet/>
      <dgm:spPr/>
      <dgm:t>
        <a:bodyPr/>
        <a:lstStyle/>
        <a:p>
          <a:endParaRPr lang="en-US"/>
        </a:p>
      </dgm:t>
    </dgm:pt>
    <dgm:pt modelId="{28D1059D-BCB0-4F2B-8A93-4B2056EFC585}">
      <dgm:prSet phldrT="[Text]"/>
      <dgm:spPr/>
      <dgm:t>
        <a:bodyPr/>
        <a:lstStyle/>
        <a:p>
          <a:r>
            <a:rPr lang="en-US" dirty="0" smtClean="0"/>
            <a:t>Section: B</a:t>
          </a:r>
          <a:endParaRPr lang="en-US" dirty="0"/>
        </a:p>
      </dgm:t>
    </dgm:pt>
    <dgm:pt modelId="{2D133302-0ADC-442C-8391-A28693604944}" type="parTrans" cxnId="{D6B021F3-5A46-4529-970D-25F2E3E188F5}">
      <dgm:prSet/>
      <dgm:spPr/>
      <dgm:t>
        <a:bodyPr/>
        <a:lstStyle/>
        <a:p>
          <a:endParaRPr lang="en-US"/>
        </a:p>
      </dgm:t>
    </dgm:pt>
    <dgm:pt modelId="{B74C3604-7953-4F6B-83A3-0850DA83FDD4}" type="sibTrans" cxnId="{D6B021F3-5A46-4529-970D-25F2E3E188F5}">
      <dgm:prSet/>
      <dgm:spPr/>
      <dgm:t>
        <a:bodyPr/>
        <a:lstStyle/>
        <a:p>
          <a:endParaRPr lang="en-US"/>
        </a:p>
      </dgm:t>
    </dgm:pt>
    <dgm:pt modelId="{39EA0A15-8928-43D0-B72C-9E35B503F438}" type="pres">
      <dgm:prSet presAssocID="{CDE01902-C259-401E-BD99-37419B255C77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F284F38-57F2-432C-B975-125DB6CD3208}" type="pres">
      <dgm:prSet presAssocID="{5D05FF6D-2B82-4057-9326-816385651115}" presName="parentLin" presStyleCnt="0"/>
      <dgm:spPr/>
    </dgm:pt>
    <dgm:pt modelId="{C761F152-863C-4A8F-835B-A29FE1AA1B18}" type="pres">
      <dgm:prSet presAssocID="{5D05FF6D-2B82-4057-9326-816385651115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4E372C5F-ADDD-4309-B507-175E53CEE21E}" type="pres">
      <dgm:prSet presAssocID="{5D05FF6D-2B82-4057-9326-816385651115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B42222-F659-470F-A05E-CA30984A63C3}" type="pres">
      <dgm:prSet presAssocID="{5D05FF6D-2B82-4057-9326-816385651115}" presName="negativeSpace" presStyleCnt="0"/>
      <dgm:spPr/>
    </dgm:pt>
    <dgm:pt modelId="{49D2FB36-99C2-4B4F-A4F6-039134E2DFCE}" type="pres">
      <dgm:prSet presAssocID="{5D05FF6D-2B82-4057-9326-816385651115}" presName="childText" presStyleLbl="conFgAcc1" presStyleIdx="0" presStyleCnt="3">
        <dgm:presLayoutVars>
          <dgm:bulletEnabled val="1"/>
        </dgm:presLayoutVars>
      </dgm:prSet>
      <dgm:spPr/>
    </dgm:pt>
    <dgm:pt modelId="{DBEBA809-FDD7-4AF2-9230-757536223FFC}" type="pres">
      <dgm:prSet presAssocID="{E394E840-8DED-4221-A828-D6E2A37D1568}" presName="spaceBetweenRectangles" presStyleCnt="0"/>
      <dgm:spPr/>
    </dgm:pt>
    <dgm:pt modelId="{9709F499-6090-4249-B411-E97543249B28}" type="pres">
      <dgm:prSet presAssocID="{7BA89E17-1190-496A-9878-055C9909FADD}" presName="parentLin" presStyleCnt="0"/>
      <dgm:spPr/>
    </dgm:pt>
    <dgm:pt modelId="{08F1452D-5417-47AD-859B-798327BADCB8}" type="pres">
      <dgm:prSet presAssocID="{7BA89E17-1190-496A-9878-055C9909FADD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71BE51D8-2DA9-459D-B013-CFDA2B05AF18}" type="pres">
      <dgm:prSet presAssocID="{7BA89E17-1190-496A-9878-055C9909FADD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5FD1BBE-E654-4B7A-B1DF-11A9FD35805F}" type="pres">
      <dgm:prSet presAssocID="{7BA89E17-1190-496A-9878-055C9909FADD}" presName="negativeSpace" presStyleCnt="0"/>
      <dgm:spPr/>
    </dgm:pt>
    <dgm:pt modelId="{876369F3-95B9-4946-8FB2-B085276529A0}" type="pres">
      <dgm:prSet presAssocID="{7BA89E17-1190-496A-9878-055C9909FADD}" presName="childText" presStyleLbl="conFgAcc1" presStyleIdx="1" presStyleCnt="3">
        <dgm:presLayoutVars>
          <dgm:bulletEnabled val="1"/>
        </dgm:presLayoutVars>
      </dgm:prSet>
      <dgm:spPr/>
    </dgm:pt>
    <dgm:pt modelId="{4B45F632-5A59-40C2-BEC3-628D1F53BB5E}" type="pres">
      <dgm:prSet presAssocID="{3B62CE15-F4CC-4C47-8426-93BBC2B27738}" presName="spaceBetweenRectangles" presStyleCnt="0"/>
      <dgm:spPr/>
    </dgm:pt>
    <dgm:pt modelId="{2A1F85DF-355D-476C-869B-9E3678CB8F36}" type="pres">
      <dgm:prSet presAssocID="{28D1059D-BCB0-4F2B-8A93-4B2056EFC585}" presName="parentLin" presStyleCnt="0"/>
      <dgm:spPr/>
    </dgm:pt>
    <dgm:pt modelId="{2B29F5DF-7D5A-4483-861F-FEA7A97BDED6}" type="pres">
      <dgm:prSet presAssocID="{28D1059D-BCB0-4F2B-8A93-4B2056EFC585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EA9B6DE7-22F6-4F8E-87D9-77D86C18E065}" type="pres">
      <dgm:prSet presAssocID="{28D1059D-BCB0-4F2B-8A93-4B2056EFC585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AC555F-6B4D-4207-90D0-336E9249BBBB}" type="pres">
      <dgm:prSet presAssocID="{28D1059D-BCB0-4F2B-8A93-4B2056EFC585}" presName="negativeSpace" presStyleCnt="0"/>
      <dgm:spPr/>
    </dgm:pt>
    <dgm:pt modelId="{9935D0CC-1D81-43ED-B198-AD51EF7E1BAB}" type="pres">
      <dgm:prSet presAssocID="{28D1059D-BCB0-4F2B-8A93-4B2056EFC585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C949DBD8-3C00-454F-9179-754617485040}" type="presOf" srcId="{5D05FF6D-2B82-4057-9326-816385651115}" destId="{C761F152-863C-4A8F-835B-A29FE1AA1B18}" srcOrd="0" destOrd="0" presId="urn:microsoft.com/office/officeart/2005/8/layout/list1"/>
    <dgm:cxn modelId="{BFBA06CE-C363-41F3-AEAF-6B39950220F1}" srcId="{CDE01902-C259-401E-BD99-37419B255C77}" destId="{7BA89E17-1190-496A-9878-055C9909FADD}" srcOrd="1" destOrd="0" parTransId="{52070937-5275-4F40-8BAD-0048DF83F8C1}" sibTransId="{3B62CE15-F4CC-4C47-8426-93BBC2B27738}"/>
    <dgm:cxn modelId="{83EE31D3-2C66-410D-9DF5-185A0F9BDD09}" type="presOf" srcId="{7BA89E17-1190-496A-9878-055C9909FADD}" destId="{71BE51D8-2DA9-459D-B013-CFDA2B05AF18}" srcOrd="1" destOrd="0" presId="urn:microsoft.com/office/officeart/2005/8/layout/list1"/>
    <dgm:cxn modelId="{8071A9F1-D6F4-4009-9EC8-5BB49ABDADFB}" type="presOf" srcId="{5D05FF6D-2B82-4057-9326-816385651115}" destId="{4E372C5F-ADDD-4309-B507-175E53CEE21E}" srcOrd="1" destOrd="0" presId="urn:microsoft.com/office/officeart/2005/8/layout/list1"/>
    <dgm:cxn modelId="{8DDFE419-FAA8-4574-BF57-643D56697558}" type="presOf" srcId="{28D1059D-BCB0-4F2B-8A93-4B2056EFC585}" destId="{EA9B6DE7-22F6-4F8E-87D9-77D86C18E065}" srcOrd="1" destOrd="0" presId="urn:microsoft.com/office/officeart/2005/8/layout/list1"/>
    <dgm:cxn modelId="{B1002E6F-F265-4CBB-A2F0-0B881AEF834B}" type="presOf" srcId="{CDE01902-C259-401E-BD99-37419B255C77}" destId="{39EA0A15-8928-43D0-B72C-9E35B503F438}" srcOrd="0" destOrd="0" presId="urn:microsoft.com/office/officeart/2005/8/layout/list1"/>
    <dgm:cxn modelId="{D6B021F3-5A46-4529-970D-25F2E3E188F5}" srcId="{CDE01902-C259-401E-BD99-37419B255C77}" destId="{28D1059D-BCB0-4F2B-8A93-4B2056EFC585}" srcOrd="2" destOrd="0" parTransId="{2D133302-0ADC-442C-8391-A28693604944}" sibTransId="{B74C3604-7953-4F6B-83A3-0850DA83FDD4}"/>
    <dgm:cxn modelId="{E2D363F9-5856-4898-A364-0A4402B71F80}" type="presOf" srcId="{28D1059D-BCB0-4F2B-8A93-4B2056EFC585}" destId="{2B29F5DF-7D5A-4483-861F-FEA7A97BDED6}" srcOrd="0" destOrd="0" presId="urn:microsoft.com/office/officeart/2005/8/layout/list1"/>
    <dgm:cxn modelId="{B09F02D0-53AF-420F-8AD4-161C9E258E2A}" type="presOf" srcId="{7BA89E17-1190-496A-9878-055C9909FADD}" destId="{08F1452D-5417-47AD-859B-798327BADCB8}" srcOrd="0" destOrd="0" presId="urn:microsoft.com/office/officeart/2005/8/layout/list1"/>
    <dgm:cxn modelId="{D9B38F35-2CE4-4DFC-8375-EFA10E6CE87F}" srcId="{CDE01902-C259-401E-BD99-37419B255C77}" destId="{5D05FF6D-2B82-4057-9326-816385651115}" srcOrd="0" destOrd="0" parTransId="{E35252A1-93D9-467F-B222-0F287509C0BD}" sibTransId="{E394E840-8DED-4221-A828-D6E2A37D1568}"/>
    <dgm:cxn modelId="{15921371-673C-44F0-B9D2-E5737280A34B}" type="presParOf" srcId="{39EA0A15-8928-43D0-B72C-9E35B503F438}" destId="{1F284F38-57F2-432C-B975-125DB6CD3208}" srcOrd="0" destOrd="0" presId="urn:microsoft.com/office/officeart/2005/8/layout/list1"/>
    <dgm:cxn modelId="{6C5220AF-6D4B-46FB-9C2C-E0FF59407E7B}" type="presParOf" srcId="{1F284F38-57F2-432C-B975-125DB6CD3208}" destId="{C761F152-863C-4A8F-835B-A29FE1AA1B18}" srcOrd="0" destOrd="0" presId="urn:microsoft.com/office/officeart/2005/8/layout/list1"/>
    <dgm:cxn modelId="{14385833-0145-4572-B73A-71189AAC5670}" type="presParOf" srcId="{1F284F38-57F2-432C-B975-125DB6CD3208}" destId="{4E372C5F-ADDD-4309-B507-175E53CEE21E}" srcOrd="1" destOrd="0" presId="urn:microsoft.com/office/officeart/2005/8/layout/list1"/>
    <dgm:cxn modelId="{126B6DF9-EFF6-4B28-B934-BBF16B11104E}" type="presParOf" srcId="{39EA0A15-8928-43D0-B72C-9E35B503F438}" destId="{C0B42222-F659-470F-A05E-CA30984A63C3}" srcOrd="1" destOrd="0" presId="urn:microsoft.com/office/officeart/2005/8/layout/list1"/>
    <dgm:cxn modelId="{6B8068FB-4C38-46D6-A475-5405813ECF2B}" type="presParOf" srcId="{39EA0A15-8928-43D0-B72C-9E35B503F438}" destId="{49D2FB36-99C2-4B4F-A4F6-039134E2DFCE}" srcOrd="2" destOrd="0" presId="urn:microsoft.com/office/officeart/2005/8/layout/list1"/>
    <dgm:cxn modelId="{4878B0C6-B716-45DF-841A-84E8D202B0D4}" type="presParOf" srcId="{39EA0A15-8928-43D0-B72C-9E35B503F438}" destId="{DBEBA809-FDD7-4AF2-9230-757536223FFC}" srcOrd="3" destOrd="0" presId="urn:microsoft.com/office/officeart/2005/8/layout/list1"/>
    <dgm:cxn modelId="{CF674C4B-F0DE-4C53-9B69-8B15DDCF6640}" type="presParOf" srcId="{39EA0A15-8928-43D0-B72C-9E35B503F438}" destId="{9709F499-6090-4249-B411-E97543249B28}" srcOrd="4" destOrd="0" presId="urn:microsoft.com/office/officeart/2005/8/layout/list1"/>
    <dgm:cxn modelId="{824BF209-B465-46C2-A1DA-09125CE71D3F}" type="presParOf" srcId="{9709F499-6090-4249-B411-E97543249B28}" destId="{08F1452D-5417-47AD-859B-798327BADCB8}" srcOrd="0" destOrd="0" presId="urn:microsoft.com/office/officeart/2005/8/layout/list1"/>
    <dgm:cxn modelId="{130DC5AB-34AA-4A1D-BFB3-CD72A7FECD81}" type="presParOf" srcId="{9709F499-6090-4249-B411-E97543249B28}" destId="{71BE51D8-2DA9-459D-B013-CFDA2B05AF18}" srcOrd="1" destOrd="0" presId="urn:microsoft.com/office/officeart/2005/8/layout/list1"/>
    <dgm:cxn modelId="{D903E335-9AA8-4FEC-A3BC-B76430556CDE}" type="presParOf" srcId="{39EA0A15-8928-43D0-B72C-9E35B503F438}" destId="{E5FD1BBE-E654-4B7A-B1DF-11A9FD35805F}" srcOrd="5" destOrd="0" presId="urn:microsoft.com/office/officeart/2005/8/layout/list1"/>
    <dgm:cxn modelId="{7508462A-14BE-45A1-9203-56BA9C360CE3}" type="presParOf" srcId="{39EA0A15-8928-43D0-B72C-9E35B503F438}" destId="{876369F3-95B9-4946-8FB2-B085276529A0}" srcOrd="6" destOrd="0" presId="urn:microsoft.com/office/officeart/2005/8/layout/list1"/>
    <dgm:cxn modelId="{EF53C7D5-12A3-4054-96D6-9DCE397431FF}" type="presParOf" srcId="{39EA0A15-8928-43D0-B72C-9E35B503F438}" destId="{4B45F632-5A59-40C2-BEC3-628D1F53BB5E}" srcOrd="7" destOrd="0" presId="urn:microsoft.com/office/officeart/2005/8/layout/list1"/>
    <dgm:cxn modelId="{C788F006-0B6B-4108-849B-033440FC1A59}" type="presParOf" srcId="{39EA0A15-8928-43D0-B72C-9E35B503F438}" destId="{2A1F85DF-355D-476C-869B-9E3678CB8F36}" srcOrd="8" destOrd="0" presId="urn:microsoft.com/office/officeart/2005/8/layout/list1"/>
    <dgm:cxn modelId="{49AF90F4-8EE2-4383-AE93-BCD3002F39C8}" type="presParOf" srcId="{2A1F85DF-355D-476C-869B-9E3678CB8F36}" destId="{2B29F5DF-7D5A-4483-861F-FEA7A97BDED6}" srcOrd="0" destOrd="0" presId="urn:microsoft.com/office/officeart/2005/8/layout/list1"/>
    <dgm:cxn modelId="{35A5829B-828D-49AC-892B-6C81CE85A412}" type="presParOf" srcId="{2A1F85DF-355D-476C-869B-9E3678CB8F36}" destId="{EA9B6DE7-22F6-4F8E-87D9-77D86C18E065}" srcOrd="1" destOrd="0" presId="urn:microsoft.com/office/officeart/2005/8/layout/list1"/>
    <dgm:cxn modelId="{BC0DC5DA-136A-454C-AF7E-9CEC8A06DBF9}" type="presParOf" srcId="{39EA0A15-8928-43D0-B72C-9E35B503F438}" destId="{70AC555F-6B4D-4207-90D0-336E9249BBBB}" srcOrd="9" destOrd="0" presId="urn:microsoft.com/office/officeart/2005/8/layout/list1"/>
    <dgm:cxn modelId="{93D06361-5BB3-4DC2-9B56-ECBD025D1787}" type="presParOf" srcId="{39EA0A15-8928-43D0-B72C-9E35B503F438}" destId="{9935D0CC-1D81-43ED-B198-AD51EF7E1BAB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B96CAD7-BD77-405C-ABE1-104C3B3B896D}" type="doc">
      <dgm:prSet loTypeId="urn:microsoft.com/office/officeart/2005/8/layout/venn1" loCatId="relationship" qsTypeId="urn:microsoft.com/office/officeart/2005/8/quickstyle/3d3" qsCatId="3D" csTypeId="urn:microsoft.com/office/officeart/2005/8/colors/accent1_2" csCatId="accent1" phldr="1"/>
      <dgm:spPr/>
    </dgm:pt>
    <dgm:pt modelId="{81CCB222-25DB-43AC-9C16-4A4ECE50658F}">
      <dgm:prSet phldrT="[Text]"/>
      <dgm:spPr/>
      <dgm:t>
        <a:bodyPr/>
        <a:lstStyle/>
        <a:p>
          <a:r>
            <a:rPr lang="en-US" dirty="0" smtClean="0">
              <a:solidFill>
                <a:schemeClr val="accent2">
                  <a:lumMod val="75000"/>
                </a:schemeClr>
              </a:solidFill>
            </a:rPr>
            <a:t>Numbers</a:t>
          </a:r>
          <a:endParaRPr lang="en-US" dirty="0">
            <a:solidFill>
              <a:schemeClr val="accent2">
                <a:lumMod val="75000"/>
              </a:schemeClr>
            </a:solidFill>
          </a:endParaRPr>
        </a:p>
      </dgm:t>
    </dgm:pt>
    <dgm:pt modelId="{1A01BFBA-0671-4A26-ACE6-75BA0F4CD7CB}" type="parTrans" cxnId="{ADC2B427-5F6C-4E56-8123-1B2AD041A5E1}">
      <dgm:prSet/>
      <dgm:spPr/>
      <dgm:t>
        <a:bodyPr/>
        <a:lstStyle/>
        <a:p>
          <a:endParaRPr lang="en-US"/>
        </a:p>
      </dgm:t>
    </dgm:pt>
    <dgm:pt modelId="{9635B775-7359-44D4-84E3-46A09F6064F6}" type="sibTrans" cxnId="{ADC2B427-5F6C-4E56-8123-1B2AD041A5E1}">
      <dgm:prSet/>
      <dgm:spPr/>
      <dgm:t>
        <a:bodyPr/>
        <a:lstStyle/>
        <a:p>
          <a:endParaRPr lang="en-US"/>
        </a:p>
      </dgm:t>
    </dgm:pt>
    <dgm:pt modelId="{0A94CB0C-EAD3-4488-8D78-63521492F4DE}">
      <dgm:prSet phldrT="[Text]"/>
      <dgm:spPr/>
      <dgm:t>
        <a:bodyPr/>
        <a:lstStyle/>
        <a:p>
          <a:r>
            <a:rPr lang="en-US" dirty="0" smtClean="0">
              <a:solidFill>
                <a:schemeClr val="accent2">
                  <a:lumMod val="75000"/>
                </a:schemeClr>
              </a:solidFill>
            </a:rPr>
            <a:t>Unit: 18</a:t>
          </a:r>
          <a:endParaRPr lang="en-US" dirty="0">
            <a:solidFill>
              <a:schemeClr val="accent2">
                <a:lumMod val="75000"/>
              </a:schemeClr>
            </a:solidFill>
          </a:endParaRPr>
        </a:p>
      </dgm:t>
    </dgm:pt>
    <dgm:pt modelId="{D761410F-653D-419A-A453-56CDE8FD77F0}" type="parTrans" cxnId="{1C3FE61D-C5BC-4DE2-AA0B-0905CB7B6047}">
      <dgm:prSet/>
      <dgm:spPr/>
      <dgm:t>
        <a:bodyPr/>
        <a:lstStyle/>
        <a:p>
          <a:endParaRPr lang="en-US"/>
        </a:p>
      </dgm:t>
    </dgm:pt>
    <dgm:pt modelId="{D1236DD0-77A4-4031-A637-6800588EE6B3}" type="sibTrans" cxnId="{1C3FE61D-C5BC-4DE2-AA0B-0905CB7B6047}">
      <dgm:prSet/>
      <dgm:spPr/>
      <dgm:t>
        <a:bodyPr/>
        <a:lstStyle/>
        <a:p>
          <a:endParaRPr lang="en-US"/>
        </a:p>
      </dgm:t>
    </dgm:pt>
    <dgm:pt modelId="{F72AE678-29B3-4154-967A-29B45065642D}">
      <dgm:prSet phldrT="[Text]"/>
      <dgm:spPr/>
      <dgm:t>
        <a:bodyPr/>
        <a:lstStyle/>
        <a:p>
          <a:r>
            <a:rPr lang="en-US" dirty="0" smtClean="0">
              <a:solidFill>
                <a:schemeClr val="accent2">
                  <a:lumMod val="75000"/>
                </a:schemeClr>
              </a:solidFill>
            </a:rPr>
            <a:t>Lessons:1,2</a:t>
          </a:r>
          <a:endParaRPr lang="en-US" dirty="0">
            <a:solidFill>
              <a:schemeClr val="accent2">
                <a:lumMod val="75000"/>
              </a:schemeClr>
            </a:solidFill>
          </a:endParaRPr>
        </a:p>
      </dgm:t>
    </dgm:pt>
    <dgm:pt modelId="{958B90BE-6AC6-4FEE-AB98-3C0388232564}" type="parTrans" cxnId="{CA9BBC5A-B5E3-4688-9A71-D3E24CB3152F}">
      <dgm:prSet/>
      <dgm:spPr/>
      <dgm:t>
        <a:bodyPr/>
        <a:lstStyle/>
        <a:p>
          <a:endParaRPr lang="en-US"/>
        </a:p>
      </dgm:t>
    </dgm:pt>
    <dgm:pt modelId="{6E4CE184-9365-4633-B2AD-C0E810C887B3}" type="sibTrans" cxnId="{CA9BBC5A-B5E3-4688-9A71-D3E24CB3152F}">
      <dgm:prSet/>
      <dgm:spPr/>
      <dgm:t>
        <a:bodyPr/>
        <a:lstStyle/>
        <a:p>
          <a:endParaRPr lang="en-US"/>
        </a:p>
      </dgm:t>
    </dgm:pt>
    <dgm:pt modelId="{6D8056C1-46AA-4CD1-9120-DB720AAFC059}" type="pres">
      <dgm:prSet presAssocID="{BB96CAD7-BD77-405C-ABE1-104C3B3B896D}" presName="compositeShape" presStyleCnt="0">
        <dgm:presLayoutVars>
          <dgm:chMax val="7"/>
          <dgm:dir/>
          <dgm:resizeHandles val="exact"/>
        </dgm:presLayoutVars>
      </dgm:prSet>
      <dgm:spPr/>
    </dgm:pt>
    <dgm:pt modelId="{84C797B1-744B-4EDB-A681-60930C005CC9}" type="pres">
      <dgm:prSet presAssocID="{81CCB222-25DB-43AC-9C16-4A4ECE50658F}" presName="circ1" presStyleLbl="vennNode1" presStyleIdx="0" presStyleCnt="3"/>
      <dgm:spPr/>
      <dgm:t>
        <a:bodyPr/>
        <a:lstStyle/>
        <a:p>
          <a:endParaRPr lang="en-US"/>
        </a:p>
      </dgm:t>
    </dgm:pt>
    <dgm:pt modelId="{0C114C06-796C-4720-B2EC-4910C6E39167}" type="pres">
      <dgm:prSet presAssocID="{81CCB222-25DB-43AC-9C16-4A4ECE50658F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259C8D8-382E-46C2-8BA7-05AE36EAAE16}" type="pres">
      <dgm:prSet presAssocID="{0A94CB0C-EAD3-4488-8D78-63521492F4DE}" presName="circ2" presStyleLbl="vennNode1" presStyleIdx="1" presStyleCnt="3" custScaleX="140062"/>
      <dgm:spPr/>
      <dgm:t>
        <a:bodyPr/>
        <a:lstStyle/>
        <a:p>
          <a:endParaRPr lang="en-US"/>
        </a:p>
      </dgm:t>
    </dgm:pt>
    <dgm:pt modelId="{06569EAA-7DF2-47E7-93CE-68C7E9AB4C7A}" type="pres">
      <dgm:prSet presAssocID="{0A94CB0C-EAD3-4488-8D78-63521492F4DE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6D91BE-6671-492D-A53F-E2E33613878D}" type="pres">
      <dgm:prSet presAssocID="{F72AE678-29B3-4154-967A-29B45065642D}" presName="circ3" presStyleLbl="vennNode1" presStyleIdx="2" presStyleCnt="3" custScaleX="134083" custLinFactNeighborX="-20380"/>
      <dgm:spPr/>
      <dgm:t>
        <a:bodyPr/>
        <a:lstStyle/>
        <a:p>
          <a:endParaRPr lang="en-US"/>
        </a:p>
      </dgm:t>
    </dgm:pt>
    <dgm:pt modelId="{F8C349BC-E047-499C-BD9B-76427B7C4E6E}" type="pres">
      <dgm:prSet presAssocID="{F72AE678-29B3-4154-967A-29B45065642D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644C3DB-D5EA-4E6E-837C-B91ADF3FC55E}" type="presOf" srcId="{0A94CB0C-EAD3-4488-8D78-63521492F4DE}" destId="{06569EAA-7DF2-47E7-93CE-68C7E9AB4C7A}" srcOrd="1" destOrd="0" presId="urn:microsoft.com/office/officeart/2005/8/layout/venn1"/>
    <dgm:cxn modelId="{4178ECDD-E7AA-42EE-9212-A52BCB53E1CF}" type="presOf" srcId="{81CCB222-25DB-43AC-9C16-4A4ECE50658F}" destId="{84C797B1-744B-4EDB-A681-60930C005CC9}" srcOrd="0" destOrd="0" presId="urn:microsoft.com/office/officeart/2005/8/layout/venn1"/>
    <dgm:cxn modelId="{29366384-AA25-4AA4-8EC6-EF7ADC4B5926}" type="presOf" srcId="{BB96CAD7-BD77-405C-ABE1-104C3B3B896D}" destId="{6D8056C1-46AA-4CD1-9120-DB720AAFC059}" srcOrd="0" destOrd="0" presId="urn:microsoft.com/office/officeart/2005/8/layout/venn1"/>
    <dgm:cxn modelId="{6364C002-5595-42F3-BD80-CD8B7B8C03C9}" type="presOf" srcId="{F72AE678-29B3-4154-967A-29B45065642D}" destId="{F8C349BC-E047-499C-BD9B-76427B7C4E6E}" srcOrd="1" destOrd="0" presId="urn:microsoft.com/office/officeart/2005/8/layout/venn1"/>
    <dgm:cxn modelId="{7F119866-856D-48EB-B882-5E621E7BA54A}" type="presOf" srcId="{0A94CB0C-EAD3-4488-8D78-63521492F4DE}" destId="{7259C8D8-382E-46C2-8BA7-05AE36EAAE16}" srcOrd="0" destOrd="0" presId="urn:microsoft.com/office/officeart/2005/8/layout/venn1"/>
    <dgm:cxn modelId="{CA9BBC5A-B5E3-4688-9A71-D3E24CB3152F}" srcId="{BB96CAD7-BD77-405C-ABE1-104C3B3B896D}" destId="{F72AE678-29B3-4154-967A-29B45065642D}" srcOrd="2" destOrd="0" parTransId="{958B90BE-6AC6-4FEE-AB98-3C0388232564}" sibTransId="{6E4CE184-9365-4633-B2AD-C0E810C887B3}"/>
    <dgm:cxn modelId="{2040F298-0629-4983-B8FA-A0D78968CD22}" type="presOf" srcId="{F72AE678-29B3-4154-967A-29B45065642D}" destId="{E96D91BE-6671-492D-A53F-E2E33613878D}" srcOrd="0" destOrd="0" presId="urn:microsoft.com/office/officeart/2005/8/layout/venn1"/>
    <dgm:cxn modelId="{52691A98-871B-424C-9AB2-B252C6B51809}" type="presOf" srcId="{81CCB222-25DB-43AC-9C16-4A4ECE50658F}" destId="{0C114C06-796C-4720-B2EC-4910C6E39167}" srcOrd="1" destOrd="0" presId="urn:microsoft.com/office/officeart/2005/8/layout/venn1"/>
    <dgm:cxn modelId="{ADC2B427-5F6C-4E56-8123-1B2AD041A5E1}" srcId="{BB96CAD7-BD77-405C-ABE1-104C3B3B896D}" destId="{81CCB222-25DB-43AC-9C16-4A4ECE50658F}" srcOrd="0" destOrd="0" parTransId="{1A01BFBA-0671-4A26-ACE6-75BA0F4CD7CB}" sibTransId="{9635B775-7359-44D4-84E3-46A09F6064F6}"/>
    <dgm:cxn modelId="{1C3FE61D-C5BC-4DE2-AA0B-0905CB7B6047}" srcId="{BB96CAD7-BD77-405C-ABE1-104C3B3B896D}" destId="{0A94CB0C-EAD3-4488-8D78-63521492F4DE}" srcOrd="1" destOrd="0" parTransId="{D761410F-653D-419A-A453-56CDE8FD77F0}" sibTransId="{D1236DD0-77A4-4031-A637-6800588EE6B3}"/>
    <dgm:cxn modelId="{700365F7-258F-441E-B8F8-E32CA68CC37A}" type="presParOf" srcId="{6D8056C1-46AA-4CD1-9120-DB720AAFC059}" destId="{84C797B1-744B-4EDB-A681-60930C005CC9}" srcOrd="0" destOrd="0" presId="urn:microsoft.com/office/officeart/2005/8/layout/venn1"/>
    <dgm:cxn modelId="{18BA24FF-702A-4341-998F-C2B248351E9D}" type="presParOf" srcId="{6D8056C1-46AA-4CD1-9120-DB720AAFC059}" destId="{0C114C06-796C-4720-B2EC-4910C6E39167}" srcOrd="1" destOrd="0" presId="urn:microsoft.com/office/officeart/2005/8/layout/venn1"/>
    <dgm:cxn modelId="{7580BBEB-5914-45A8-BA20-630B4E1F6400}" type="presParOf" srcId="{6D8056C1-46AA-4CD1-9120-DB720AAFC059}" destId="{7259C8D8-382E-46C2-8BA7-05AE36EAAE16}" srcOrd="2" destOrd="0" presId="urn:microsoft.com/office/officeart/2005/8/layout/venn1"/>
    <dgm:cxn modelId="{6F3E8A50-9A42-4DE4-A42F-0F4A52B9615C}" type="presParOf" srcId="{6D8056C1-46AA-4CD1-9120-DB720AAFC059}" destId="{06569EAA-7DF2-47E7-93CE-68C7E9AB4C7A}" srcOrd="3" destOrd="0" presId="urn:microsoft.com/office/officeart/2005/8/layout/venn1"/>
    <dgm:cxn modelId="{D28DFA0B-FA4F-45CE-958B-EBF3EC8F351D}" type="presParOf" srcId="{6D8056C1-46AA-4CD1-9120-DB720AAFC059}" destId="{E96D91BE-6671-492D-A53F-E2E33613878D}" srcOrd="4" destOrd="0" presId="urn:microsoft.com/office/officeart/2005/8/layout/venn1"/>
    <dgm:cxn modelId="{50726D2B-F3F9-4952-871C-741034E026A3}" type="presParOf" srcId="{6D8056C1-46AA-4CD1-9120-DB720AAFC059}" destId="{F8C349BC-E047-499C-BD9B-76427B7C4E6E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D2FB36-99C2-4B4F-A4F6-039134E2DFCE}">
      <dsp:nvSpPr>
        <dsp:cNvPr id="0" name=""/>
        <dsp:cNvSpPr/>
      </dsp:nvSpPr>
      <dsp:spPr>
        <a:xfrm>
          <a:off x="0" y="464019"/>
          <a:ext cx="609600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372C5F-ADDD-4309-B507-175E53CEE21E}">
      <dsp:nvSpPr>
        <dsp:cNvPr id="0" name=""/>
        <dsp:cNvSpPr/>
      </dsp:nvSpPr>
      <dsp:spPr>
        <a:xfrm>
          <a:off x="304800" y="6459"/>
          <a:ext cx="4267200" cy="9151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Class </a:t>
          </a:r>
          <a:r>
            <a:rPr lang="en-US" sz="3100" kern="1200" smtClean="0"/>
            <a:t>: Three</a:t>
          </a:r>
          <a:endParaRPr lang="en-US" sz="3100" kern="1200" dirty="0"/>
        </a:p>
      </dsp:txBody>
      <dsp:txXfrm>
        <a:off x="349472" y="51131"/>
        <a:ext cx="4177856" cy="825776"/>
      </dsp:txXfrm>
    </dsp:sp>
    <dsp:sp modelId="{876369F3-95B9-4946-8FB2-B085276529A0}">
      <dsp:nvSpPr>
        <dsp:cNvPr id="0" name=""/>
        <dsp:cNvSpPr/>
      </dsp:nvSpPr>
      <dsp:spPr>
        <a:xfrm>
          <a:off x="0" y="1870179"/>
          <a:ext cx="609600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BE51D8-2DA9-459D-B013-CFDA2B05AF18}">
      <dsp:nvSpPr>
        <dsp:cNvPr id="0" name=""/>
        <dsp:cNvSpPr/>
      </dsp:nvSpPr>
      <dsp:spPr>
        <a:xfrm>
          <a:off x="304800" y="1412619"/>
          <a:ext cx="4267200" cy="91512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Subject : English</a:t>
          </a:r>
          <a:endParaRPr lang="en-US" sz="3100" kern="1200" dirty="0"/>
        </a:p>
      </dsp:txBody>
      <dsp:txXfrm>
        <a:off x="349472" y="1457291"/>
        <a:ext cx="4177856" cy="825776"/>
      </dsp:txXfrm>
    </dsp:sp>
    <dsp:sp modelId="{9935D0CC-1D81-43ED-B198-AD51EF7E1BAB}">
      <dsp:nvSpPr>
        <dsp:cNvPr id="0" name=""/>
        <dsp:cNvSpPr/>
      </dsp:nvSpPr>
      <dsp:spPr>
        <a:xfrm>
          <a:off x="0" y="3276340"/>
          <a:ext cx="609600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9B6DE7-22F6-4F8E-87D9-77D86C18E065}">
      <dsp:nvSpPr>
        <dsp:cNvPr id="0" name=""/>
        <dsp:cNvSpPr/>
      </dsp:nvSpPr>
      <dsp:spPr>
        <a:xfrm>
          <a:off x="304800" y="2818780"/>
          <a:ext cx="4267200" cy="91512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Section: B</a:t>
          </a:r>
          <a:endParaRPr lang="en-US" sz="3100" kern="1200" dirty="0"/>
        </a:p>
      </dsp:txBody>
      <dsp:txXfrm>
        <a:off x="349472" y="2863452"/>
        <a:ext cx="4177856" cy="82577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C797B1-744B-4EDB-A681-60930C005CC9}">
      <dsp:nvSpPr>
        <dsp:cNvPr id="0" name=""/>
        <dsp:cNvSpPr/>
      </dsp:nvSpPr>
      <dsp:spPr>
        <a:xfrm>
          <a:off x="1792352" y="50799"/>
          <a:ext cx="2438400" cy="243840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>
              <a:solidFill>
                <a:schemeClr val="accent2">
                  <a:lumMod val="75000"/>
                </a:schemeClr>
              </a:solidFill>
            </a:rPr>
            <a:t>Numbers</a:t>
          </a:r>
          <a:endParaRPr lang="en-US" sz="2500" kern="1200" dirty="0">
            <a:solidFill>
              <a:schemeClr val="accent2">
                <a:lumMod val="75000"/>
              </a:schemeClr>
            </a:solidFill>
          </a:endParaRPr>
        </a:p>
      </dsp:txBody>
      <dsp:txXfrm>
        <a:off x="2117472" y="477519"/>
        <a:ext cx="1788160" cy="1097280"/>
      </dsp:txXfrm>
    </dsp:sp>
    <dsp:sp modelId="{7259C8D8-382E-46C2-8BA7-05AE36EAAE16}">
      <dsp:nvSpPr>
        <dsp:cNvPr id="0" name=""/>
        <dsp:cNvSpPr/>
      </dsp:nvSpPr>
      <dsp:spPr>
        <a:xfrm>
          <a:off x="2183772" y="1574800"/>
          <a:ext cx="3415271" cy="243840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>
              <a:solidFill>
                <a:schemeClr val="accent2">
                  <a:lumMod val="75000"/>
                </a:schemeClr>
              </a:solidFill>
            </a:rPr>
            <a:t>Unit: 18</a:t>
          </a:r>
          <a:endParaRPr lang="en-US" sz="2500" kern="1200" dirty="0">
            <a:solidFill>
              <a:schemeClr val="accent2">
                <a:lumMod val="75000"/>
              </a:schemeClr>
            </a:solidFill>
          </a:endParaRPr>
        </a:p>
      </dsp:txBody>
      <dsp:txXfrm>
        <a:off x="3228276" y="2204720"/>
        <a:ext cx="2049163" cy="1341120"/>
      </dsp:txXfrm>
    </dsp:sp>
    <dsp:sp modelId="{E96D91BE-6671-492D-A53F-E2E33613878D}">
      <dsp:nvSpPr>
        <dsp:cNvPr id="0" name=""/>
        <dsp:cNvSpPr/>
      </dsp:nvSpPr>
      <dsp:spPr>
        <a:xfrm>
          <a:off x="10" y="1574800"/>
          <a:ext cx="3269479" cy="243840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>
              <a:solidFill>
                <a:schemeClr val="accent2">
                  <a:lumMod val="75000"/>
                </a:schemeClr>
              </a:solidFill>
            </a:rPr>
            <a:t>Lessons:1,2</a:t>
          </a:r>
          <a:endParaRPr lang="en-US" sz="2500" kern="1200" dirty="0">
            <a:solidFill>
              <a:schemeClr val="accent2">
                <a:lumMod val="75000"/>
              </a:schemeClr>
            </a:solidFill>
          </a:endParaRPr>
        </a:p>
      </dsp:txBody>
      <dsp:txXfrm>
        <a:off x="307886" y="2204720"/>
        <a:ext cx="1961687" cy="13411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14:flythrough/>
      </p:transition>
    </mc:Choice>
    <mc:Fallback>
      <p:transition spd="slow" advClick="0" advTm="3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14:flythrough/>
      </p:transition>
    </mc:Choice>
    <mc:Fallback>
      <p:transition spd="slow" advClick="0" advTm="3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14:flythrough/>
      </p:transition>
    </mc:Choice>
    <mc:Fallback>
      <p:transition spd="slow" advClick="0" advTm="3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14:flythrough/>
      </p:transition>
    </mc:Choice>
    <mc:Fallback>
      <p:transition spd="slow" advClick="0" advTm="3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14:flythrough/>
      </p:transition>
    </mc:Choice>
    <mc:Fallback>
      <p:transition spd="slow" advClick="0" advTm="3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14:flythrough/>
      </p:transition>
    </mc:Choice>
    <mc:Fallback>
      <p:transition spd="slow" advClick="0" advTm="3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14:flythrough/>
      </p:transition>
    </mc:Choice>
    <mc:Fallback>
      <p:transition spd="slow" advClick="0" advTm="3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14:flythrough/>
      </p:transition>
    </mc:Choice>
    <mc:Fallback>
      <p:transition spd="slow" advClick="0" advTm="3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14:flythrough/>
      </p:transition>
    </mc:Choice>
    <mc:Fallback>
      <p:transition spd="slow" advClick="0" advTm="3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14:flythrough/>
      </p:transition>
    </mc:Choice>
    <mc:Fallback>
      <p:transition spd="slow" advClick="0" advTm="3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14:flythrough/>
      </p:transition>
    </mc:Choice>
    <mc:Fallback>
      <p:transition spd="slow" advClick="0"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10/27/2019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14:flythrough/>
      </p:transition>
    </mc:Choice>
    <mc:Fallback>
      <p:transition spd="slow" advClick="0" advTm="3000">
        <p:fad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752600" y="457200"/>
            <a:ext cx="5976316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8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Welcome</a:t>
            </a:r>
            <a:endParaRPr lang="en-US" sz="8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4" name="Picture 3" descr="flower-hd-png-bloom-rose-images-flower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" y="1828800"/>
            <a:ext cx="8001000" cy="4517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The Numbers Song - Learn To Count from 1 to 10 - Number Rhymes For Childre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96440" y="52578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14:pan dir="u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Punched Tape 2"/>
          <p:cNvSpPr/>
          <p:nvPr/>
        </p:nvSpPr>
        <p:spPr>
          <a:xfrm>
            <a:off x="4228981" y="561753"/>
            <a:ext cx="4191000" cy="1371600"/>
          </a:xfrm>
          <a:prstGeom prst="flowChartPunchedTape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Introduction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914400" y="2763820"/>
            <a:ext cx="7505581" cy="646331"/>
          </a:xfrm>
          <a:prstGeom prst="rect">
            <a:avLst/>
          </a:prstGeom>
          <a:solidFill>
            <a:srgbClr val="00B0F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0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Salma</a:t>
            </a:r>
            <a:r>
              <a:rPr lang="en-US" sz="36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Begum </a:t>
            </a:r>
            <a:r>
              <a:rPr lang="en-US" sz="3600" b="1" cap="none" spc="0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Diba</a:t>
            </a:r>
            <a:endParaRPr lang="en-US" sz="36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12626" y="3420139"/>
            <a:ext cx="7505581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Assistant Teacher</a:t>
            </a:r>
            <a:endParaRPr lang="en-US" sz="36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75000"/>
                </a:schemeClr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12625" y="4304436"/>
            <a:ext cx="7505581" cy="1077218"/>
          </a:xfrm>
          <a:prstGeom prst="rect">
            <a:avLst/>
          </a:prstGeom>
          <a:solidFill>
            <a:srgbClr val="7030A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Purbo</a:t>
            </a:r>
            <a:r>
              <a:rPr lang="en-US" sz="32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</a:t>
            </a:r>
            <a:r>
              <a:rPr lang="en-US" sz="3200" b="1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Charpata</a:t>
            </a:r>
            <a:r>
              <a:rPr lang="en-US" sz="32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Government primary School</a:t>
            </a:r>
            <a:endParaRPr lang="en-US" sz="32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14399" y="5545682"/>
            <a:ext cx="7505581" cy="646331"/>
          </a:xfrm>
          <a:prstGeom prst="rect">
            <a:avLst/>
          </a:prstGeom>
          <a:solidFill>
            <a:srgbClr val="00B05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Raipur, </a:t>
            </a:r>
            <a:r>
              <a:rPr lang="en-US" sz="3600" b="1" cap="none" spc="0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Lashmipur</a:t>
            </a:r>
            <a:endParaRPr lang="en-US" sz="36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chemeClr val="accent6">
                  <a:lumMod val="75000"/>
                </a:schemeClr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5C6CB9CB-D296-4EF3-A006-DC432257106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2" t="33846" r="46583" b="20019"/>
          <a:stretch/>
        </p:blipFill>
        <p:spPr>
          <a:xfrm>
            <a:off x="914400" y="409996"/>
            <a:ext cx="3048000" cy="249575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14:ferris dir="l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3000">
        <p14:conveyor dir="l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3000">
        <p14:doors dir="vert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4C797B1-744B-4EDB-A681-60930C005C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4C797B1-744B-4EDB-A681-60930C005C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4C797B1-744B-4EDB-A681-60930C005C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4C797B1-744B-4EDB-A681-60930C005C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4C797B1-744B-4EDB-A681-60930C005C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4C797B1-744B-4EDB-A681-60930C005C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4C797B1-744B-4EDB-A681-60930C005C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4C797B1-744B-4EDB-A681-60930C005CC9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4C797B1-744B-4EDB-A681-60930C005CC9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4C797B1-744B-4EDB-A681-60930C005CC9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4C797B1-744B-4EDB-A681-60930C005CC9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4C797B1-744B-4EDB-A681-60930C005CC9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4C797B1-744B-4EDB-A681-60930C005CC9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4C797B1-744B-4EDB-A681-60930C005CC9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4C797B1-744B-4EDB-A681-60930C005CC9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259C8D8-382E-46C2-8BA7-05AE36EAAE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259C8D8-382E-46C2-8BA7-05AE36EAAE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259C8D8-382E-46C2-8BA7-05AE36EAAE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259C8D8-382E-46C2-8BA7-05AE36EAAE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259C8D8-382E-46C2-8BA7-05AE36EAAE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259C8D8-382E-46C2-8BA7-05AE36EAAE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259C8D8-382E-46C2-8BA7-05AE36EAAE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259C8D8-382E-46C2-8BA7-05AE36EAAE16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259C8D8-382E-46C2-8BA7-05AE36EAAE16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259C8D8-382E-46C2-8BA7-05AE36EAAE16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259C8D8-382E-46C2-8BA7-05AE36EAAE16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259C8D8-382E-46C2-8BA7-05AE36EAAE16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259C8D8-382E-46C2-8BA7-05AE36EAAE16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259C8D8-382E-46C2-8BA7-05AE36EAAE16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259C8D8-382E-46C2-8BA7-05AE36EAAE16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6D91BE-6671-492D-A53F-E2E3361387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6D91BE-6671-492D-A53F-E2E3361387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6D91BE-6671-492D-A53F-E2E3361387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6D91BE-6671-492D-A53F-E2E3361387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6D91BE-6671-492D-A53F-E2E3361387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6D91BE-6671-492D-A53F-E2E3361387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6D91BE-6671-492D-A53F-E2E3361387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6D91BE-6671-492D-A53F-E2E33613878D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6D91BE-6671-492D-A53F-E2E33613878D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6D91BE-6671-492D-A53F-E2E33613878D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6D91BE-6671-492D-A53F-E2E33613878D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6D91BE-6671-492D-A53F-E2E33613878D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6D91BE-6671-492D-A53F-E2E33613878D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6D91BE-6671-492D-A53F-E2E33613878D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6D91BE-6671-492D-A53F-E2E33613878D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533400"/>
            <a:ext cx="76113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50800"/>
                <a:solidFill>
                  <a:srgbClr val="7030A0"/>
                </a:solidFill>
                <a:effectLst/>
              </a:rPr>
              <a:t>Learning outcomes</a:t>
            </a:r>
            <a:endParaRPr lang="en-US" sz="5400" b="1" cap="none" spc="0" dirty="0">
              <a:ln w="50800"/>
              <a:solidFill>
                <a:srgbClr val="7030A0"/>
              </a:solidFill>
              <a:effectLst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26473" y="1905000"/>
            <a:ext cx="8077200" cy="397031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Speaking: </a:t>
            </a:r>
            <a:r>
              <a:rPr lang="en-US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1.1.1 repeat words, phrases and sentences after the teacher with proper sounds and stress.</a:t>
            </a:r>
            <a:r>
              <a:rPr lang="en-US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2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1.1.2 say words</a:t>
            </a:r>
            <a:r>
              <a:rPr lang="en-US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phrases and sentences </a:t>
            </a:r>
            <a:r>
              <a:rPr lang="en-US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with </a:t>
            </a:r>
            <a:r>
              <a:rPr lang="en-US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proper sounds and stress. 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Reading: </a:t>
            </a:r>
            <a:r>
              <a:rPr lang="en-US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1.1.1 recognize and read cardinal numbers up to 100 (60-70)</a:t>
            </a:r>
            <a:endParaRPr lang="en-US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Writing: </a:t>
            </a:r>
            <a:r>
              <a:rPr lang="en-US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1.1.1</a:t>
            </a:r>
            <a:r>
              <a:rPr lang="en-US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write </a:t>
            </a:r>
            <a:r>
              <a:rPr lang="en-US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cardinal numbers up to </a:t>
            </a:r>
            <a:r>
              <a:rPr lang="en-US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100 in figures (60-70)</a:t>
            </a:r>
            <a:endParaRPr lang="en-US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3000">
        <p14:shred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12425" y="533400"/>
            <a:ext cx="33105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5400" b="1" dirty="0" smtClean="0">
                <a:ln w="50800"/>
                <a:solidFill>
                  <a:srgbClr val="7030A0"/>
                </a:solidFill>
              </a:rPr>
              <a:t>Warmer</a:t>
            </a:r>
            <a:endParaRPr lang="en-US" sz="5400" b="1" cap="none" spc="0" dirty="0">
              <a:ln w="50800"/>
              <a:solidFill>
                <a:srgbClr val="7030A0"/>
              </a:solidFill>
              <a:effectLst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26473" y="1905000"/>
            <a:ext cx="8077200" cy="126188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Let’s </a:t>
            </a:r>
            <a:r>
              <a:rPr lang="en-US" sz="4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learn</a:t>
            </a:r>
            <a:r>
              <a:rPr lang="en-US" sz="4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numbers…….</a:t>
            </a:r>
            <a:endParaRPr lang="en-US" sz="4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78912" y="34290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https://www.youtube.com/watch?v=ea5-SIe5l7M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799" y="3752165"/>
            <a:ext cx="7917873" cy="461665"/>
          </a:xfrm>
          <a:prstGeom prst="rect">
            <a:avLst/>
          </a:prstGeom>
          <a:solidFill>
            <a:schemeClr val="bg2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https://www.youtube.com/watch?v=ea5-SIe5l7M</a:t>
            </a:r>
          </a:p>
        </p:txBody>
      </p:sp>
    </p:spTree>
    <p:extLst>
      <p:ext uri="{BB962C8B-B14F-4D97-AF65-F5344CB8AC3E}">
        <p14:creationId xmlns:p14="http://schemas.microsoft.com/office/powerpoint/2010/main" val="11521167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3000">
        <p14:gallery dir="l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26473" y="381000"/>
            <a:ext cx="8077200" cy="95410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Look at the box below. What can you see? 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What can 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we call them?</a:t>
            </a:r>
            <a:endParaRPr lang="en-US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images (3).jf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473" y="1447800"/>
            <a:ext cx="8077200" cy="4876800"/>
          </a:xfrm>
          <a:prstGeom prst="rect">
            <a:avLst/>
          </a:prstGeom>
          <a:ln w="76200"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21558933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3000">
        <p14:flash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648634" y="954291"/>
            <a:ext cx="3832876" cy="5232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So, today our lesson is </a:t>
            </a:r>
            <a:endParaRPr lang="en-US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627409" y="3224480"/>
            <a:ext cx="5875327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8000" b="1" dirty="0" smtClean="0">
                <a:ln w="50800"/>
                <a:solidFill>
                  <a:schemeClr val="bg1"/>
                </a:solidFill>
              </a:rPr>
              <a:t>NUMBERS</a:t>
            </a:r>
            <a:endParaRPr lang="en-US" sz="8000" b="1" cap="none" spc="0" dirty="0">
              <a:ln w="50800"/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9915309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3000">
        <p14:flash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xresdefaul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857250"/>
            <a:ext cx="8534400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14:flythrough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ute-numbers-clipart-1-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304800"/>
            <a:ext cx="4057650" cy="3429000"/>
          </a:xfrm>
          <a:prstGeom prst="rect">
            <a:avLst/>
          </a:prstGeom>
        </p:spPr>
      </p:pic>
      <p:pic>
        <p:nvPicPr>
          <p:cNvPr id="3" name="Picture 2" descr="hqdefaul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3657600"/>
            <a:ext cx="8534400" cy="2895600"/>
          </a:xfrm>
          <a:prstGeom prst="rect">
            <a:avLst/>
          </a:prstGeom>
        </p:spPr>
      </p:pic>
      <p:pic>
        <p:nvPicPr>
          <p:cNvPr id="4" name="Picture 3" descr="images (3).jf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0" y="914400"/>
            <a:ext cx="3324225" cy="2667000"/>
          </a:xfrm>
          <a:prstGeom prst="rect">
            <a:avLst/>
          </a:prstGeom>
        </p:spPr>
      </p:pic>
      <p:sp>
        <p:nvSpPr>
          <p:cNvPr id="5" name="Cross 4"/>
          <p:cNvSpPr/>
          <p:nvPr/>
        </p:nvSpPr>
        <p:spPr>
          <a:xfrm>
            <a:off x="4495800" y="1752600"/>
            <a:ext cx="914400" cy="762000"/>
          </a:xfrm>
          <a:prstGeom prst="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 advTm="3000">
        <p:checker/>
      </p:transition>
    </mc:Choice>
    <mc:Fallback>
      <p:transition spd="slow" advClick="0" advTm="30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D370B44D-353B-4203-9D9F-1BFEA30C47B9}"/>
              </a:ext>
            </a:extLst>
          </p:cNvPr>
          <p:cNvGrpSpPr/>
          <p:nvPr/>
        </p:nvGrpSpPr>
        <p:grpSpPr>
          <a:xfrm>
            <a:off x="413656" y="449944"/>
            <a:ext cx="7892143" cy="5892801"/>
            <a:chOff x="1912209" y="449943"/>
            <a:chExt cx="3947886" cy="5892801"/>
          </a:xfrm>
        </p:grpSpPr>
        <p:sp>
          <p:nvSpPr>
            <p:cNvPr id="2" name="Flowchart: Manual Input 1">
              <a:extLst>
                <a:ext uri="{FF2B5EF4-FFF2-40B4-BE49-F238E27FC236}">
                  <a16:creationId xmlns:a16="http://schemas.microsoft.com/office/drawing/2014/main" xmlns="" id="{BB4F2D5F-15A7-4C27-AB17-E727D6CAD255}"/>
                </a:ext>
              </a:extLst>
            </p:cNvPr>
            <p:cNvSpPr/>
            <p:nvPr/>
          </p:nvSpPr>
          <p:spPr>
            <a:xfrm>
              <a:off x="3886152" y="449943"/>
              <a:ext cx="1973943" cy="4949372"/>
            </a:xfrm>
            <a:prstGeom prst="flowChartManualInput">
              <a:avLst/>
            </a:prstGeom>
            <a:ln w="7620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48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Open your </a:t>
              </a:r>
              <a:r>
                <a:rPr lang="en-US" sz="48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English book </a:t>
              </a:r>
              <a:endParaRPr 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" name="Flowchart: Manual Input 3">
              <a:extLst>
                <a:ext uri="{FF2B5EF4-FFF2-40B4-BE49-F238E27FC236}">
                  <a16:creationId xmlns:a16="http://schemas.microsoft.com/office/drawing/2014/main" xmlns="" id="{BAB28C0E-9AB4-4CF0-B670-0AB8758371BB}"/>
                </a:ext>
              </a:extLst>
            </p:cNvPr>
            <p:cNvSpPr/>
            <p:nvPr/>
          </p:nvSpPr>
          <p:spPr>
            <a:xfrm rot="10800000">
              <a:off x="1912209" y="1393372"/>
              <a:ext cx="1973943" cy="4949372"/>
            </a:xfrm>
            <a:prstGeom prst="flowChartManualInput">
              <a:avLst/>
            </a:prstGeom>
            <a:ln w="7620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4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" name="Lightning Bolt 6">
            <a:extLst>
              <a:ext uri="{FF2B5EF4-FFF2-40B4-BE49-F238E27FC236}">
                <a16:creationId xmlns:a16="http://schemas.microsoft.com/office/drawing/2014/main" xmlns="" id="{8C0C28B9-C76C-4BFD-9E8E-992CDAAF8D8C}"/>
              </a:ext>
            </a:extLst>
          </p:cNvPr>
          <p:cNvSpPr/>
          <p:nvPr/>
        </p:nvSpPr>
        <p:spPr>
          <a:xfrm>
            <a:off x="30440" y="0"/>
            <a:ext cx="555750" cy="738554"/>
          </a:xfrm>
          <a:prstGeom prst="lightningBol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8677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2000">
        <p14:prism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riginal-4138898-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33400"/>
            <a:ext cx="8305800" cy="5791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Click="0" advTm="3000">
        <p14:glitter pattern="hexagon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umber-3-clipart-cartoon-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6600" y="-152400"/>
            <a:ext cx="7239000" cy="8305800"/>
          </a:xfrm>
          <a:prstGeom prst="rect">
            <a:avLst/>
          </a:prstGeom>
        </p:spPr>
      </p:pic>
      <p:pic>
        <p:nvPicPr>
          <p:cNvPr id="5" name="Picture 4" descr="Numbers Clipart 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800" y="0"/>
            <a:ext cx="7467600" cy="7696200"/>
          </a:xfrm>
          <a:prstGeom prst="rect">
            <a:avLst/>
          </a:prstGeom>
        </p:spPr>
      </p:pic>
      <p:pic>
        <p:nvPicPr>
          <p:cNvPr id="3" name="Picture 2" descr="cute-numbers-clipart-1-1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" y="685800"/>
            <a:ext cx="4057650" cy="5715000"/>
          </a:xfrm>
          <a:prstGeom prst="rect">
            <a:avLst/>
          </a:prstGeom>
        </p:spPr>
      </p:pic>
      <p:pic>
        <p:nvPicPr>
          <p:cNvPr id="2" name="Picture 1" descr="13566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9000" y="0"/>
            <a:ext cx="7315200" cy="822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14:ferris dir="l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xresdefault (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457200"/>
            <a:ext cx="8458200" cy="6019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3000">
        <p14:ripple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lowers-Delivery-Indi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6200" y="457200"/>
            <a:ext cx="4800600" cy="6096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57200" y="914400"/>
            <a:ext cx="395762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6000" b="1" cap="none" spc="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  <a:t>Goodbye</a:t>
            </a:r>
            <a:endParaRPr lang="en-US" sz="6000" b="1" cap="none" spc="0" dirty="0">
              <a:ln w="50800"/>
              <a:solidFill>
                <a:schemeClr val="bg1">
                  <a:shade val="50000"/>
                </a:schemeClr>
              </a:soli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 advTm="3000">
        <p14:reveal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302</TotalTime>
  <Words>131</Words>
  <Application>Microsoft Office PowerPoint</Application>
  <PresentationFormat>On-screen Show (4:3)</PresentationFormat>
  <Paragraphs>26</Paragraphs>
  <Slides>15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Aspect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CreativeI.T</dc:creator>
  <cp:lastModifiedBy>NUR ALAM</cp:lastModifiedBy>
  <cp:revision>35</cp:revision>
  <dcterms:created xsi:type="dcterms:W3CDTF">2006-08-16T00:00:00Z</dcterms:created>
  <dcterms:modified xsi:type="dcterms:W3CDTF">2019-10-27T15:34:19Z</dcterms:modified>
</cp:coreProperties>
</file>