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9" r:id="rId4"/>
    <p:sldId id="260" r:id="rId5"/>
    <p:sldId id="261" r:id="rId6"/>
    <p:sldId id="258" r:id="rId7"/>
    <p:sldId id="262" r:id="rId8"/>
    <p:sldId id="263" r:id="rId9"/>
    <p:sldId id="264" r:id="rId10"/>
    <p:sldId id="266" r:id="rId11"/>
    <p:sldId id="270" r:id="rId12"/>
    <p:sldId id="27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68E437-DC7C-4DC2-A101-2017855D0FDE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1D3831-4631-43E4-9B39-E4F15BC47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426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F8992-DF27-470C-A841-4A69281DB941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882E8-9DCC-4755-8F72-B7A12FD55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490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F8992-DF27-470C-A841-4A69281DB941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882E8-9DCC-4755-8F72-B7A12FD55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482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F8992-DF27-470C-A841-4A69281DB941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882E8-9DCC-4755-8F72-B7A12FD55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678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F8992-DF27-470C-A841-4A69281DB941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882E8-9DCC-4755-8F72-B7A12FD55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3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F8992-DF27-470C-A841-4A69281DB941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882E8-9DCC-4755-8F72-B7A12FD55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405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F8992-DF27-470C-A841-4A69281DB941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882E8-9DCC-4755-8F72-B7A12FD55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356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F8992-DF27-470C-A841-4A69281DB941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882E8-9DCC-4755-8F72-B7A12FD55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00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F8992-DF27-470C-A841-4A69281DB941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882E8-9DCC-4755-8F72-B7A12FD55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566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F8992-DF27-470C-A841-4A69281DB941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882E8-9DCC-4755-8F72-B7A12FD55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267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F8992-DF27-470C-A841-4A69281DB941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882E8-9DCC-4755-8F72-B7A12FD55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705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F8992-DF27-470C-A841-4A69281DB941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882E8-9DCC-4755-8F72-B7A12FD55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3109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80604-FB68-4FF3-A729-BA541E8C8FA4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770AB-BC4B-495A-8FC2-D24F4DA8B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296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CF8992-DF27-470C-A841-4A69281DB941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882E8-9DCC-4755-8F72-B7A12FD55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6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1855901"/>
              </p:ext>
            </p:extLst>
          </p:nvPr>
        </p:nvGraphicFramePr>
        <p:xfrm>
          <a:off x="0" y="-122829"/>
          <a:ext cx="12192000" cy="47767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0"/>
              </a:tblGrid>
              <a:tr h="4776716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ww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857" y="1624084"/>
            <a:ext cx="6819089" cy="4746939"/>
          </a:xfrm>
          <a:prstGeom prst="rect">
            <a:avLst/>
          </a:prstGeom>
          <a:ln>
            <a:solidFill>
              <a:srgbClr val="FF0000"/>
            </a:solidFill>
          </a:ln>
          <a:effectLst>
            <a:softEdge rad="12700"/>
          </a:effectLst>
        </p:spPr>
      </p:pic>
      <p:sp>
        <p:nvSpPr>
          <p:cNvPr id="6" name="TextBox 5"/>
          <p:cNvSpPr txBox="1"/>
          <p:nvPr/>
        </p:nvSpPr>
        <p:spPr>
          <a:xfrm rot="3244922">
            <a:off x="7586193" y="3536196"/>
            <a:ext cx="56811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welcome</a:t>
            </a:r>
            <a:endParaRPr lang="en-US" sz="9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41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55713" y="117146"/>
            <a:ext cx="10839856" cy="15696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TEACHER IDENTY</a:t>
            </a:r>
            <a:endParaRPr lang="en-US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55713" y="2901457"/>
            <a:ext cx="7072009" cy="25545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Md.Rashidul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Islam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Head teacher</a:t>
            </a:r>
          </a:p>
          <a:p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Nalukabari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Govt. primary school.</a:t>
            </a:r>
          </a:p>
          <a:p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Badalgachi,Naogaon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202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1319748"/>
            <a:ext cx="8259170" cy="4708981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Times New Roman" pitchFamily="18" charset="0"/>
                <a:cs typeface="Times New Roman" pitchFamily="18" charset="0"/>
              </a:rPr>
              <a:t>Subject : English</a:t>
            </a:r>
          </a:p>
          <a:p>
            <a:pPr algn="ctr"/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Class:One</a:t>
            </a:r>
            <a:endParaRPr lang="en-US" sz="6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6000" dirty="0">
                <a:latin typeface="Times New Roman" pitchFamily="18" charset="0"/>
                <a:cs typeface="Times New Roman" pitchFamily="18" charset="0"/>
              </a:rPr>
              <a:t>Time : 40 </a:t>
            </a:r>
            <a:r>
              <a:rPr lang="en-US" sz="6000" dirty="0" err="1" smtClean="0">
                <a:latin typeface="Times New Roman" pitchFamily="18" charset="0"/>
                <a:cs typeface="Times New Roman" pitchFamily="18" charset="0"/>
              </a:rPr>
              <a:t>Minitues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Unite:22</a:t>
            </a:r>
            <a:r>
              <a:rPr lang="en-US" sz="60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600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000" smtClean="0">
                <a:latin typeface="Times New Roman" pitchFamily="18" charset="0"/>
                <a:cs typeface="Times New Roman" pitchFamily="18" charset="0"/>
              </a:rPr>
              <a:t>Lesson:1-3</a:t>
            </a:r>
            <a:endParaRPr lang="en-US" sz="6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881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152401"/>
            <a:ext cx="4572000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Learning outcomes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6579" y="990601"/>
            <a:ext cx="9374221" cy="4401205"/>
          </a:xfrm>
          <a:prstGeom prst="rect">
            <a:avLst/>
          </a:prstGeom>
          <a:noFill/>
          <a:ln w="762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be able to: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1.1.1  Listening : become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familior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english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sounds by listening to common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english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words .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1.1.1  Speaking : repeat after the teacher words and phrase.</a:t>
            </a:r>
          </a:p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1.1.2 say simple words and phrases .</a:t>
            </a:r>
          </a:p>
        </p:txBody>
      </p:sp>
    </p:spTree>
    <p:extLst>
      <p:ext uri="{BB962C8B-B14F-4D97-AF65-F5344CB8AC3E}">
        <p14:creationId xmlns:p14="http://schemas.microsoft.com/office/powerpoint/2010/main" val="216825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362" y="834959"/>
            <a:ext cx="11546732" cy="2585323"/>
          </a:xfrm>
          <a:prstGeom prst="rect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Now we will singing a alphabet song </a:t>
            </a:r>
            <a:r>
              <a:rPr lang="en-US" sz="5400" dirty="0" err="1" smtClean="0">
                <a:latin typeface="Times New Roman" pitchFamily="18" charset="0"/>
                <a:cs typeface="Times New Roman" pitchFamily="18" charset="0"/>
              </a:rPr>
              <a:t>a,b,c,d</a:t>
            </a:r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….. </a:t>
            </a:r>
          </a:p>
          <a:p>
            <a:pPr algn="ctr"/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Next time sing along with me</a:t>
            </a:r>
            <a:endParaRPr lang="en-US" sz="5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682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22188" y="718"/>
            <a:ext cx="105836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name of this picture?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58" y="1065577"/>
            <a:ext cx="10602061" cy="4408862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703745" y="2215036"/>
            <a:ext cx="6031149" cy="156966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9600" dirty="0" smtClean="0"/>
              <a:t>It’s a village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980137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24455" y="802939"/>
            <a:ext cx="9766571" cy="923330"/>
          </a:xfrm>
          <a:prstGeom prst="rect">
            <a:avLst/>
          </a:prstGeom>
          <a:noFill/>
          <a:ln w="1905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name of this picture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748" y="1838325"/>
            <a:ext cx="4975292" cy="3498077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7572374" y="2429686"/>
            <a:ext cx="4305301" cy="144655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8800" dirty="0" err="1" smtClean="0"/>
              <a:t>Tubewell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2423752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62175" y="1190625"/>
            <a:ext cx="9372600" cy="923330"/>
          </a:xfrm>
          <a:prstGeom prst="rect">
            <a:avLst/>
          </a:prstGeom>
          <a:noFill/>
          <a:ln w="28575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name of this picture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549" y="2296953"/>
            <a:ext cx="4295776" cy="2651284"/>
          </a:xfrm>
          <a:prstGeom prst="rect">
            <a:avLst/>
          </a:prstGeom>
          <a:solidFill>
            <a:schemeClr val="accent6"/>
          </a:solidFill>
          <a:ln w="28575">
            <a:solidFill>
              <a:srgbClr val="FF0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7439025" y="2381250"/>
            <a:ext cx="4019550" cy="2215991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Cow</a:t>
            </a:r>
            <a:endParaRPr lang="en-US" sz="1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152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1190625"/>
            <a:ext cx="9534525" cy="923330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name of this picture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375" y="2242840"/>
            <a:ext cx="5524500" cy="3319760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8534400" y="2828925"/>
            <a:ext cx="3590925" cy="156966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Kitten</a:t>
            </a:r>
            <a:endParaRPr lang="en-US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265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1" y="1190625"/>
            <a:ext cx="9334500" cy="923330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name of this picture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01150" y="2828925"/>
            <a:ext cx="2143125" cy="156966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Tub</a:t>
            </a:r>
            <a:endParaRPr lang="en-US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7424" y="2286000"/>
            <a:ext cx="6657976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041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57475" y="931365"/>
            <a:ext cx="8420100" cy="3416320"/>
          </a:xfrm>
          <a:prstGeom prst="rect">
            <a:avLst/>
          </a:prstGeom>
          <a:solidFill>
            <a:schemeClr val="accent2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ln w="28575"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Think </a:t>
            </a:r>
            <a:r>
              <a:rPr lang="en-US" sz="7200" dirty="0" smtClean="0">
                <a:ln w="9525"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sz="7200" dirty="0" smtClean="0">
                <a:ln w="28575"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 say the Name of things outside your house </a:t>
            </a:r>
            <a:r>
              <a:rPr lang="en-US" sz="1400" dirty="0" smtClean="0">
                <a:ln w="28575"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.</a:t>
            </a:r>
            <a:endParaRPr lang="en-US" sz="1400" dirty="0">
              <a:ln w="28575">
                <a:solidFill>
                  <a:schemeClr val="tx1"/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86400" y="152400"/>
            <a:ext cx="53816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Home work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80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52911" y="219075"/>
            <a:ext cx="5962650" cy="1323439"/>
          </a:xfrm>
          <a:prstGeom prst="rect">
            <a:avLst/>
          </a:prstGeom>
          <a:noFill/>
          <a:ln w="5715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Thanks to all</a:t>
            </a:r>
            <a:endParaRPr lang="en-US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00" y="1666339"/>
            <a:ext cx="9201150" cy="350573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554556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141</Words>
  <Application>Microsoft Office PowerPoint</Application>
  <PresentationFormat>Widescreen</PresentationFormat>
  <Paragraphs>31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Rashidul Islam</dc:creator>
  <cp:lastModifiedBy>Rashidul Islam</cp:lastModifiedBy>
  <cp:revision>48</cp:revision>
  <dcterms:created xsi:type="dcterms:W3CDTF">2019-10-26T17:24:10Z</dcterms:created>
  <dcterms:modified xsi:type="dcterms:W3CDTF">2019-10-26T20:09:37Z</dcterms:modified>
</cp:coreProperties>
</file>