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0" r:id="rId2"/>
    <p:sldId id="258" r:id="rId3"/>
    <p:sldId id="267" r:id="rId4"/>
    <p:sldId id="275" r:id="rId5"/>
    <p:sldId id="256" r:id="rId6"/>
    <p:sldId id="266" r:id="rId7"/>
    <p:sldId id="264" r:id="rId8"/>
    <p:sldId id="257" r:id="rId9"/>
    <p:sldId id="265" r:id="rId10"/>
    <p:sldId id="276" r:id="rId11"/>
    <p:sldId id="259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1EE4-C6E9-494C-A486-9F12DE183B3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80D9E-E4D9-476D-B7FA-C743C9940AC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00B050"/>
              </a:solidFill>
            </a:rPr>
            <a:t>যুক্তিবাক্য</a:t>
          </a:r>
          <a:endParaRPr lang="en-US" sz="4000" dirty="0">
            <a:solidFill>
              <a:srgbClr val="00B050"/>
            </a:solidFill>
          </a:endParaRPr>
        </a:p>
      </dgm:t>
    </dgm:pt>
    <dgm:pt modelId="{CB26B78F-74D7-49FF-A9A8-8EE8EE138B25}" type="parTrans" cxnId="{58318035-BC71-4422-A929-9F31D64FA008}">
      <dgm:prSet/>
      <dgm:spPr/>
      <dgm:t>
        <a:bodyPr/>
        <a:lstStyle/>
        <a:p>
          <a:endParaRPr lang="en-US"/>
        </a:p>
      </dgm:t>
    </dgm:pt>
    <dgm:pt modelId="{E0CF6C21-EDC1-43AC-A936-A048859B1E2B}" type="sibTrans" cxnId="{58318035-BC71-4422-A929-9F31D64FA008}">
      <dgm:prSet/>
      <dgm:spPr/>
      <dgm:t>
        <a:bodyPr/>
        <a:lstStyle/>
        <a:p>
          <a:endParaRPr lang="en-US"/>
        </a:p>
      </dgm:t>
    </dgm:pt>
    <dgm:pt modelId="{F0856FF4-3A18-4661-9627-5773CABBD4C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7030A0"/>
              </a:solidFill>
            </a:rPr>
            <a:t>গঠন</a:t>
          </a:r>
          <a:endParaRPr lang="en-US" sz="3200" dirty="0">
            <a:solidFill>
              <a:srgbClr val="7030A0"/>
            </a:solidFill>
          </a:endParaRPr>
        </a:p>
      </dgm:t>
    </dgm:pt>
    <dgm:pt modelId="{9A8BCEAC-56D8-41E3-B3C0-1A94904847FC}" type="parTrans" cxnId="{F165823C-4D46-4801-89F1-8D68051A152F}">
      <dgm:prSet/>
      <dgm:spPr/>
      <dgm:t>
        <a:bodyPr/>
        <a:lstStyle/>
        <a:p>
          <a:endParaRPr lang="en-US"/>
        </a:p>
      </dgm:t>
    </dgm:pt>
    <dgm:pt modelId="{F6C26AB7-D94C-4389-B020-F4FAEA0004EE}" type="sibTrans" cxnId="{F165823C-4D46-4801-89F1-8D68051A152F}">
      <dgm:prSet/>
      <dgm:spPr/>
      <dgm:t>
        <a:bodyPr/>
        <a:lstStyle/>
        <a:p>
          <a:endParaRPr lang="en-US"/>
        </a:p>
      </dgm:t>
    </dgm:pt>
    <dgm:pt modelId="{00391D15-0668-488C-85C6-4CBAD7E882B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0070C0"/>
              </a:solidFill>
            </a:rPr>
            <a:t>সম্বন্ধ</a:t>
          </a:r>
          <a:endParaRPr lang="en-US" sz="4000" dirty="0">
            <a:solidFill>
              <a:srgbClr val="0070C0"/>
            </a:solidFill>
          </a:endParaRPr>
        </a:p>
      </dgm:t>
    </dgm:pt>
    <dgm:pt modelId="{AF07B412-2B2F-4648-AC03-E1E5C6343EE5}" type="parTrans" cxnId="{FF87747D-8F9C-430E-987D-66B371616E7B}">
      <dgm:prSet/>
      <dgm:spPr/>
      <dgm:t>
        <a:bodyPr/>
        <a:lstStyle/>
        <a:p>
          <a:endParaRPr lang="en-US"/>
        </a:p>
      </dgm:t>
    </dgm:pt>
    <dgm:pt modelId="{FB7A10A9-BB1A-443E-84D8-34665DEFA8E3}" type="sibTrans" cxnId="{FF87747D-8F9C-430E-987D-66B371616E7B}">
      <dgm:prSet/>
      <dgm:spPr/>
      <dgm:t>
        <a:bodyPr/>
        <a:lstStyle/>
        <a:p>
          <a:endParaRPr lang="en-US"/>
        </a:p>
      </dgm:t>
    </dgm:pt>
    <dgm:pt modelId="{30F1A1F1-633C-43E9-ACE9-C59FB00FDEC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rgbClr val="0070C0"/>
              </a:solidFill>
            </a:rPr>
            <a:t>গুণ</a:t>
          </a:r>
          <a:endParaRPr lang="en-US" dirty="0">
            <a:solidFill>
              <a:srgbClr val="0070C0"/>
            </a:solidFill>
          </a:endParaRPr>
        </a:p>
      </dgm:t>
    </dgm:pt>
    <dgm:pt modelId="{E5E7C0BD-ABE5-43E4-BFEF-0FDC07E6B675}" type="parTrans" cxnId="{2DC52DF0-85BC-4727-B72B-3179010AEA1A}">
      <dgm:prSet/>
      <dgm:spPr/>
      <dgm:t>
        <a:bodyPr/>
        <a:lstStyle/>
        <a:p>
          <a:endParaRPr lang="en-US"/>
        </a:p>
      </dgm:t>
    </dgm:pt>
    <dgm:pt modelId="{CD4F76E5-BB28-4802-B07D-4680E65247A7}" type="sibTrans" cxnId="{2DC52DF0-85BC-4727-B72B-3179010AEA1A}">
      <dgm:prSet/>
      <dgm:spPr/>
      <dgm:t>
        <a:bodyPr/>
        <a:lstStyle/>
        <a:p>
          <a:endParaRPr lang="en-US"/>
        </a:p>
      </dgm:t>
    </dgm:pt>
    <dgm:pt modelId="{400E6DFD-1550-4A93-83F9-C62956DE742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accent2">
                  <a:lumMod val="75000"/>
                </a:schemeClr>
              </a:solidFill>
            </a:rPr>
            <a:t>তাৎপর্য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A2E1A7A-E886-41FF-A7A2-D1C2652AE85B}" type="parTrans" cxnId="{A8A00504-220A-47A5-A121-008B17712A17}">
      <dgm:prSet/>
      <dgm:spPr/>
      <dgm:t>
        <a:bodyPr/>
        <a:lstStyle/>
        <a:p>
          <a:endParaRPr lang="en-US"/>
        </a:p>
      </dgm:t>
    </dgm:pt>
    <dgm:pt modelId="{85C4328D-78D1-4660-91F8-62BEFD8EFEEB}" type="sibTrans" cxnId="{A8A00504-220A-47A5-A121-008B17712A17}">
      <dgm:prSet/>
      <dgm:spPr/>
      <dgm:t>
        <a:bodyPr/>
        <a:lstStyle/>
        <a:p>
          <a:endParaRPr lang="en-US"/>
        </a:p>
      </dgm:t>
    </dgm:pt>
    <dgm:pt modelId="{E53F47F9-F6E9-4103-9151-D174E6CAACE7}">
      <dgm:prSet phldrT="[Text]" phldr="1"/>
      <dgm:spPr/>
      <dgm:t>
        <a:bodyPr/>
        <a:lstStyle/>
        <a:p>
          <a:endParaRPr lang="en-US"/>
        </a:p>
      </dgm:t>
    </dgm:pt>
    <dgm:pt modelId="{7903285C-86E2-4310-B423-BC1BD11A5A5A}" type="parTrans" cxnId="{3BBD6C41-C520-4794-B479-5CA4F178C9C8}">
      <dgm:prSet/>
      <dgm:spPr/>
      <dgm:t>
        <a:bodyPr/>
        <a:lstStyle/>
        <a:p>
          <a:endParaRPr lang="en-US"/>
        </a:p>
      </dgm:t>
    </dgm:pt>
    <dgm:pt modelId="{BB6362AA-0CBD-46D9-94DC-D623303FE20C}" type="sibTrans" cxnId="{3BBD6C41-C520-4794-B479-5CA4F178C9C8}">
      <dgm:prSet/>
      <dgm:spPr/>
      <dgm:t>
        <a:bodyPr/>
        <a:lstStyle/>
        <a:p>
          <a:endParaRPr lang="en-US"/>
        </a:p>
      </dgm:t>
    </dgm:pt>
    <dgm:pt modelId="{70200230-CC9B-40C6-B2FB-45BFC643C5DF}">
      <dgm:prSet phldrT="[Text]" custScaleY="97529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56F3564-9532-434E-BBE1-F1DC772001B7}" type="parTrans" cxnId="{811E6C39-4016-4693-9761-8A2D11C0DCBD}">
      <dgm:prSet/>
      <dgm:spPr/>
      <dgm:t>
        <a:bodyPr/>
        <a:lstStyle/>
        <a:p>
          <a:endParaRPr lang="en-US"/>
        </a:p>
      </dgm:t>
    </dgm:pt>
    <dgm:pt modelId="{BF5F47AC-B68D-41D7-BE29-C62F2FEAA42F}" type="sibTrans" cxnId="{811E6C39-4016-4693-9761-8A2D11C0DCBD}">
      <dgm:prSet/>
      <dgm:spPr/>
      <dgm:t>
        <a:bodyPr/>
        <a:lstStyle/>
        <a:p>
          <a:endParaRPr lang="en-US"/>
        </a:p>
      </dgm:t>
    </dgm:pt>
    <dgm:pt modelId="{7C172715-734C-44CF-A4A9-F5CBB155509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2">
                  <a:lumMod val="75000"/>
                </a:schemeClr>
              </a:solidFill>
            </a:rPr>
            <a:t>নিশ্চয়তা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13596E3E-4535-4BDA-9F9C-133F790D2CD1}" type="parTrans" cxnId="{85362B51-1C80-4E03-99DB-0459AAA32DD6}">
      <dgm:prSet/>
      <dgm:spPr/>
      <dgm:t>
        <a:bodyPr/>
        <a:lstStyle/>
        <a:p>
          <a:endParaRPr lang="en-US"/>
        </a:p>
      </dgm:t>
    </dgm:pt>
    <dgm:pt modelId="{4DCFC3C0-BFAD-4DB6-92C3-236DB7D3F0B3}" type="sibTrans" cxnId="{85362B51-1C80-4E03-99DB-0459AAA32DD6}">
      <dgm:prSet/>
      <dgm:spPr/>
      <dgm:t>
        <a:bodyPr/>
        <a:lstStyle/>
        <a:p>
          <a:endParaRPr lang="en-US"/>
        </a:p>
      </dgm:t>
    </dgm:pt>
    <dgm:pt modelId="{CDAAB22E-45E2-4882-B9F1-7AE9AA3106C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পরিমান</a:t>
          </a:r>
          <a:endParaRPr lang="en-US" sz="32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1CF88FC-E8CA-4519-A668-C803631496DB}" type="parTrans" cxnId="{783A65D0-88DA-4EF0-8C22-27326085C801}">
      <dgm:prSet/>
      <dgm:spPr/>
      <dgm:t>
        <a:bodyPr/>
        <a:lstStyle/>
        <a:p>
          <a:endParaRPr lang="en-US"/>
        </a:p>
      </dgm:t>
    </dgm:pt>
    <dgm:pt modelId="{11D52956-EB6E-45B9-9CA3-3BF91C855E06}" type="sibTrans" cxnId="{783A65D0-88DA-4EF0-8C22-27326085C801}">
      <dgm:prSet/>
      <dgm:spPr/>
      <dgm:t>
        <a:bodyPr/>
        <a:lstStyle/>
        <a:p>
          <a:endParaRPr lang="en-US"/>
        </a:p>
      </dgm:t>
    </dgm:pt>
    <dgm:pt modelId="{54419D4A-7211-44AF-B77B-91DE1D0DE6BD}" type="pres">
      <dgm:prSet presAssocID="{5CA81EE4-C6E9-494C-A486-9F12DE183B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38A6D-CE18-4B97-A105-F6C83FE3EAA4}" type="pres">
      <dgm:prSet presAssocID="{9D280D9E-E4D9-476D-B7FA-C743C9940ACB}" presName="centerShape" presStyleLbl="node0" presStyleIdx="0" presStyleCnt="1"/>
      <dgm:spPr/>
      <dgm:t>
        <a:bodyPr/>
        <a:lstStyle/>
        <a:p>
          <a:endParaRPr lang="en-US"/>
        </a:p>
      </dgm:t>
    </dgm:pt>
    <dgm:pt modelId="{A0A59AAB-E986-4A24-A3DA-907B7E9E898D}" type="pres">
      <dgm:prSet presAssocID="{F0856FF4-3A18-4661-9627-5773CABBD4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27DA-F602-4068-8E72-4280546DB140}" type="pres">
      <dgm:prSet presAssocID="{F0856FF4-3A18-4661-9627-5773CABBD4C1}" presName="dummy" presStyleCnt="0"/>
      <dgm:spPr/>
    </dgm:pt>
    <dgm:pt modelId="{3A186430-9651-47B1-8296-088589E9340D}" type="pres">
      <dgm:prSet presAssocID="{F6C26AB7-D94C-4389-B020-F4FAEA0004E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ABB0FE5-F6A0-424F-BCB6-43B68A9C2F59}" type="pres">
      <dgm:prSet presAssocID="{CDAAB22E-45E2-4882-B9F1-7AE9AA3106C2}" presName="node" presStyleLbl="node1" presStyleIdx="1" presStyleCnt="6" custScaleY="97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8FAF0-BF60-4A2E-8AF4-621D163A7E89}" type="pres">
      <dgm:prSet presAssocID="{CDAAB22E-45E2-4882-B9F1-7AE9AA3106C2}" presName="dummy" presStyleCnt="0"/>
      <dgm:spPr/>
    </dgm:pt>
    <dgm:pt modelId="{48703257-8977-41AF-9F6D-56ACC0437C20}" type="pres">
      <dgm:prSet presAssocID="{11D52956-EB6E-45B9-9CA3-3BF91C855E0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C86A913-3639-4E6E-BA60-E34F524597A2}" type="pres">
      <dgm:prSet presAssocID="{00391D15-0668-488C-85C6-4CBAD7E882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A896C-9513-43FB-BFED-404D624E2C71}" type="pres">
      <dgm:prSet presAssocID="{00391D15-0668-488C-85C6-4CBAD7E882B9}" presName="dummy" presStyleCnt="0"/>
      <dgm:spPr/>
    </dgm:pt>
    <dgm:pt modelId="{FDAE501C-D791-4117-AB8F-CCA1D5E28467}" type="pres">
      <dgm:prSet presAssocID="{FB7A10A9-BB1A-443E-84D8-34665DEFA8E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8762A04-DB3A-476F-A40A-7B9DB75EE4AE}" type="pres">
      <dgm:prSet presAssocID="{30F1A1F1-633C-43E9-ACE9-C59FB00FDEC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321F-A6FD-4FCE-B0F3-A1C6EF0A803D}" type="pres">
      <dgm:prSet presAssocID="{30F1A1F1-633C-43E9-ACE9-C59FB00FDECF}" presName="dummy" presStyleCnt="0"/>
      <dgm:spPr/>
    </dgm:pt>
    <dgm:pt modelId="{BD9267F2-3B7D-4A73-8BF8-56392C89CB80}" type="pres">
      <dgm:prSet presAssocID="{CD4F76E5-BB28-4802-B07D-4680E65247A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79919DA-FF86-477C-8D9F-CA2E3B086BC9}" type="pres">
      <dgm:prSet presAssocID="{400E6DFD-1550-4A93-83F9-C62956DE7420}" presName="node" presStyleLbl="node1" presStyleIdx="4" presStyleCnt="6" custScaleY="97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03A27-0003-4C77-82C8-14BD3F1B4973}" type="pres">
      <dgm:prSet presAssocID="{400E6DFD-1550-4A93-83F9-C62956DE7420}" presName="dummy" presStyleCnt="0"/>
      <dgm:spPr/>
    </dgm:pt>
    <dgm:pt modelId="{1A0CEEA0-2452-464C-AC73-D3CCAD06AEE0}" type="pres">
      <dgm:prSet presAssocID="{85C4328D-78D1-4660-91F8-62BEFD8EFEE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2A9F117-2CC6-4B04-93DB-5F5467E5A5DD}" type="pres">
      <dgm:prSet presAssocID="{7C172715-734C-44CF-A4A9-F5CBB1555095}" presName="node" presStyleLbl="node1" presStyleIdx="5" presStyleCnt="6" custScaleY="97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2C37-30E4-4E59-8D4C-6E5CA8690B1B}" type="pres">
      <dgm:prSet presAssocID="{7C172715-734C-44CF-A4A9-F5CBB1555095}" presName="dummy" presStyleCnt="0"/>
      <dgm:spPr/>
    </dgm:pt>
    <dgm:pt modelId="{3AC94AC1-AAA9-4E28-BD6A-9F463B1949EF}" type="pres">
      <dgm:prSet presAssocID="{4DCFC3C0-BFAD-4DB6-92C3-236DB7D3F0B3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1015CB6-04D2-4F12-8A26-3FEDF40D2855}" type="presOf" srcId="{00391D15-0668-488C-85C6-4CBAD7E882B9}" destId="{CC86A913-3639-4E6E-BA60-E34F524597A2}" srcOrd="0" destOrd="0" presId="urn:microsoft.com/office/officeart/2005/8/layout/radial6"/>
    <dgm:cxn modelId="{811E6C39-4016-4693-9761-8A2D11C0DCBD}" srcId="{5CA81EE4-C6E9-494C-A486-9F12DE183B34}" destId="{70200230-CC9B-40C6-B2FB-45BFC643C5DF}" srcOrd="2" destOrd="0" parTransId="{E56F3564-9532-434E-BBE1-F1DC772001B7}" sibTransId="{BF5F47AC-B68D-41D7-BE29-C62F2FEAA42F}"/>
    <dgm:cxn modelId="{3BBD6C41-C520-4794-B479-5CA4F178C9C8}" srcId="{5CA81EE4-C6E9-494C-A486-9F12DE183B34}" destId="{E53F47F9-F6E9-4103-9151-D174E6CAACE7}" srcOrd="1" destOrd="0" parTransId="{7903285C-86E2-4310-B423-BC1BD11A5A5A}" sibTransId="{BB6362AA-0CBD-46D9-94DC-D623303FE20C}"/>
    <dgm:cxn modelId="{FEFD4E6A-0D8C-44D5-9EA3-7A3CEFADC142}" type="presOf" srcId="{11D52956-EB6E-45B9-9CA3-3BF91C855E06}" destId="{48703257-8977-41AF-9F6D-56ACC0437C20}" srcOrd="0" destOrd="0" presId="urn:microsoft.com/office/officeart/2005/8/layout/radial6"/>
    <dgm:cxn modelId="{85362B51-1C80-4E03-99DB-0459AAA32DD6}" srcId="{9D280D9E-E4D9-476D-B7FA-C743C9940ACB}" destId="{7C172715-734C-44CF-A4A9-F5CBB1555095}" srcOrd="5" destOrd="0" parTransId="{13596E3E-4535-4BDA-9F9C-133F790D2CD1}" sibTransId="{4DCFC3C0-BFAD-4DB6-92C3-236DB7D3F0B3}"/>
    <dgm:cxn modelId="{783A65D0-88DA-4EF0-8C22-27326085C801}" srcId="{9D280D9E-E4D9-476D-B7FA-C743C9940ACB}" destId="{CDAAB22E-45E2-4882-B9F1-7AE9AA3106C2}" srcOrd="1" destOrd="0" parTransId="{81CF88FC-E8CA-4519-A668-C803631496DB}" sibTransId="{11D52956-EB6E-45B9-9CA3-3BF91C855E06}"/>
    <dgm:cxn modelId="{36394100-455F-4FB0-B4AB-253CF36A0206}" type="presOf" srcId="{F6C26AB7-D94C-4389-B020-F4FAEA0004EE}" destId="{3A186430-9651-47B1-8296-088589E9340D}" srcOrd="0" destOrd="0" presId="urn:microsoft.com/office/officeart/2005/8/layout/radial6"/>
    <dgm:cxn modelId="{6B13AE96-1876-4EF8-9BD7-17634A7AD2B0}" type="presOf" srcId="{7C172715-734C-44CF-A4A9-F5CBB1555095}" destId="{62A9F117-2CC6-4B04-93DB-5F5467E5A5DD}" srcOrd="0" destOrd="0" presId="urn:microsoft.com/office/officeart/2005/8/layout/radial6"/>
    <dgm:cxn modelId="{36761FA5-BFC7-45AC-8545-ACFA7025FF74}" type="presOf" srcId="{30F1A1F1-633C-43E9-ACE9-C59FB00FDECF}" destId="{48762A04-DB3A-476F-A40A-7B9DB75EE4AE}" srcOrd="0" destOrd="0" presId="urn:microsoft.com/office/officeart/2005/8/layout/radial6"/>
    <dgm:cxn modelId="{F8B9CD4E-0A2E-4B10-9EAE-FC4B3729773F}" type="presOf" srcId="{9D280D9E-E4D9-476D-B7FA-C743C9940ACB}" destId="{E1D38A6D-CE18-4B97-A105-F6C83FE3EAA4}" srcOrd="0" destOrd="0" presId="urn:microsoft.com/office/officeart/2005/8/layout/radial6"/>
    <dgm:cxn modelId="{B02863AE-DB18-4AB0-AADE-BE0AED2DF6B2}" type="presOf" srcId="{85C4328D-78D1-4660-91F8-62BEFD8EFEEB}" destId="{1A0CEEA0-2452-464C-AC73-D3CCAD06AEE0}" srcOrd="0" destOrd="0" presId="urn:microsoft.com/office/officeart/2005/8/layout/radial6"/>
    <dgm:cxn modelId="{2DC52DF0-85BC-4727-B72B-3179010AEA1A}" srcId="{9D280D9E-E4D9-476D-B7FA-C743C9940ACB}" destId="{30F1A1F1-633C-43E9-ACE9-C59FB00FDECF}" srcOrd="3" destOrd="0" parTransId="{E5E7C0BD-ABE5-43E4-BFEF-0FDC07E6B675}" sibTransId="{CD4F76E5-BB28-4802-B07D-4680E65247A7}"/>
    <dgm:cxn modelId="{58318035-BC71-4422-A929-9F31D64FA008}" srcId="{5CA81EE4-C6E9-494C-A486-9F12DE183B34}" destId="{9D280D9E-E4D9-476D-B7FA-C743C9940ACB}" srcOrd="0" destOrd="0" parTransId="{CB26B78F-74D7-49FF-A9A8-8EE8EE138B25}" sibTransId="{E0CF6C21-EDC1-43AC-A936-A048859B1E2B}"/>
    <dgm:cxn modelId="{A8A00504-220A-47A5-A121-008B17712A17}" srcId="{9D280D9E-E4D9-476D-B7FA-C743C9940ACB}" destId="{400E6DFD-1550-4A93-83F9-C62956DE7420}" srcOrd="4" destOrd="0" parTransId="{AA2E1A7A-E886-41FF-A7A2-D1C2652AE85B}" sibTransId="{85C4328D-78D1-4660-91F8-62BEFD8EFEEB}"/>
    <dgm:cxn modelId="{2ECF0558-9752-4500-AC3C-694D2B28BA26}" type="presOf" srcId="{400E6DFD-1550-4A93-83F9-C62956DE7420}" destId="{D79919DA-FF86-477C-8D9F-CA2E3B086BC9}" srcOrd="0" destOrd="0" presId="urn:microsoft.com/office/officeart/2005/8/layout/radial6"/>
    <dgm:cxn modelId="{86FFD3F2-AFEF-42D2-910D-37B27649669A}" type="presOf" srcId="{CD4F76E5-BB28-4802-B07D-4680E65247A7}" destId="{BD9267F2-3B7D-4A73-8BF8-56392C89CB80}" srcOrd="0" destOrd="0" presId="urn:microsoft.com/office/officeart/2005/8/layout/radial6"/>
    <dgm:cxn modelId="{85033CFC-B273-496D-B31D-CC243F0E9744}" type="presOf" srcId="{CDAAB22E-45E2-4882-B9F1-7AE9AA3106C2}" destId="{AABB0FE5-F6A0-424F-BCB6-43B68A9C2F59}" srcOrd="0" destOrd="0" presId="urn:microsoft.com/office/officeart/2005/8/layout/radial6"/>
    <dgm:cxn modelId="{FF87747D-8F9C-430E-987D-66B371616E7B}" srcId="{9D280D9E-E4D9-476D-B7FA-C743C9940ACB}" destId="{00391D15-0668-488C-85C6-4CBAD7E882B9}" srcOrd="2" destOrd="0" parTransId="{AF07B412-2B2F-4648-AC03-E1E5C6343EE5}" sibTransId="{FB7A10A9-BB1A-443E-84D8-34665DEFA8E3}"/>
    <dgm:cxn modelId="{CA8896C4-36ED-43BA-9E2F-5D8968A6A34D}" type="presOf" srcId="{F0856FF4-3A18-4661-9627-5773CABBD4C1}" destId="{A0A59AAB-E986-4A24-A3DA-907B7E9E898D}" srcOrd="0" destOrd="0" presId="urn:microsoft.com/office/officeart/2005/8/layout/radial6"/>
    <dgm:cxn modelId="{CD96AD55-9C58-4651-8AA2-E629A8711031}" type="presOf" srcId="{5CA81EE4-C6E9-494C-A486-9F12DE183B34}" destId="{54419D4A-7211-44AF-B77B-91DE1D0DE6BD}" srcOrd="0" destOrd="0" presId="urn:microsoft.com/office/officeart/2005/8/layout/radial6"/>
    <dgm:cxn modelId="{4497319F-0EBF-481B-A556-703B026C5D15}" type="presOf" srcId="{4DCFC3C0-BFAD-4DB6-92C3-236DB7D3F0B3}" destId="{3AC94AC1-AAA9-4E28-BD6A-9F463B1949EF}" srcOrd="0" destOrd="0" presId="urn:microsoft.com/office/officeart/2005/8/layout/radial6"/>
    <dgm:cxn modelId="{084FE1EA-AC46-47E5-9C7A-5867B1FF312D}" type="presOf" srcId="{FB7A10A9-BB1A-443E-84D8-34665DEFA8E3}" destId="{FDAE501C-D791-4117-AB8F-CCA1D5E28467}" srcOrd="0" destOrd="0" presId="urn:microsoft.com/office/officeart/2005/8/layout/radial6"/>
    <dgm:cxn modelId="{F165823C-4D46-4801-89F1-8D68051A152F}" srcId="{9D280D9E-E4D9-476D-B7FA-C743C9940ACB}" destId="{F0856FF4-3A18-4661-9627-5773CABBD4C1}" srcOrd="0" destOrd="0" parTransId="{9A8BCEAC-56D8-41E3-B3C0-1A94904847FC}" sibTransId="{F6C26AB7-D94C-4389-B020-F4FAEA0004EE}"/>
    <dgm:cxn modelId="{A3F00005-E3B5-4F93-BC82-B2B9D70ED44E}" type="presParOf" srcId="{54419D4A-7211-44AF-B77B-91DE1D0DE6BD}" destId="{E1D38A6D-CE18-4B97-A105-F6C83FE3EAA4}" srcOrd="0" destOrd="0" presId="urn:microsoft.com/office/officeart/2005/8/layout/radial6"/>
    <dgm:cxn modelId="{06265833-5849-4690-80F1-2585F5EBA2D5}" type="presParOf" srcId="{54419D4A-7211-44AF-B77B-91DE1D0DE6BD}" destId="{A0A59AAB-E986-4A24-A3DA-907B7E9E898D}" srcOrd="1" destOrd="0" presId="urn:microsoft.com/office/officeart/2005/8/layout/radial6"/>
    <dgm:cxn modelId="{A114D792-0657-4CC9-A0CC-4B88E1F18E8A}" type="presParOf" srcId="{54419D4A-7211-44AF-B77B-91DE1D0DE6BD}" destId="{F0EC27DA-F602-4068-8E72-4280546DB140}" srcOrd="2" destOrd="0" presId="urn:microsoft.com/office/officeart/2005/8/layout/radial6"/>
    <dgm:cxn modelId="{2BAFB463-801E-4DED-B9FE-C16D13766306}" type="presParOf" srcId="{54419D4A-7211-44AF-B77B-91DE1D0DE6BD}" destId="{3A186430-9651-47B1-8296-088589E9340D}" srcOrd="3" destOrd="0" presId="urn:microsoft.com/office/officeart/2005/8/layout/radial6"/>
    <dgm:cxn modelId="{143F4E9C-4DA6-4D22-94B6-71C8E5CF8FBE}" type="presParOf" srcId="{54419D4A-7211-44AF-B77B-91DE1D0DE6BD}" destId="{AABB0FE5-F6A0-424F-BCB6-43B68A9C2F59}" srcOrd="4" destOrd="0" presId="urn:microsoft.com/office/officeart/2005/8/layout/radial6"/>
    <dgm:cxn modelId="{5F8D448F-E53E-44BF-AC64-04D927724820}" type="presParOf" srcId="{54419D4A-7211-44AF-B77B-91DE1D0DE6BD}" destId="{CB68FAF0-BF60-4A2E-8AF4-621D163A7E89}" srcOrd="5" destOrd="0" presId="urn:microsoft.com/office/officeart/2005/8/layout/radial6"/>
    <dgm:cxn modelId="{CE43BB59-C449-4C08-ACB7-264015775597}" type="presParOf" srcId="{54419D4A-7211-44AF-B77B-91DE1D0DE6BD}" destId="{48703257-8977-41AF-9F6D-56ACC0437C20}" srcOrd="6" destOrd="0" presId="urn:microsoft.com/office/officeart/2005/8/layout/radial6"/>
    <dgm:cxn modelId="{C1A66CED-C0C1-4628-8252-EDBBF3CC3991}" type="presParOf" srcId="{54419D4A-7211-44AF-B77B-91DE1D0DE6BD}" destId="{CC86A913-3639-4E6E-BA60-E34F524597A2}" srcOrd="7" destOrd="0" presId="urn:microsoft.com/office/officeart/2005/8/layout/radial6"/>
    <dgm:cxn modelId="{B29E192B-37B2-45D2-A948-E7DE4FE7E5C4}" type="presParOf" srcId="{54419D4A-7211-44AF-B77B-91DE1D0DE6BD}" destId="{428A896C-9513-43FB-BFED-404D624E2C71}" srcOrd="8" destOrd="0" presId="urn:microsoft.com/office/officeart/2005/8/layout/radial6"/>
    <dgm:cxn modelId="{B99BBA2A-49F1-46BC-B3F6-08D3C9D9A499}" type="presParOf" srcId="{54419D4A-7211-44AF-B77B-91DE1D0DE6BD}" destId="{FDAE501C-D791-4117-AB8F-CCA1D5E28467}" srcOrd="9" destOrd="0" presId="urn:microsoft.com/office/officeart/2005/8/layout/radial6"/>
    <dgm:cxn modelId="{5919F0E0-D2C7-4C25-B908-39F18738C217}" type="presParOf" srcId="{54419D4A-7211-44AF-B77B-91DE1D0DE6BD}" destId="{48762A04-DB3A-476F-A40A-7B9DB75EE4AE}" srcOrd="10" destOrd="0" presId="urn:microsoft.com/office/officeart/2005/8/layout/radial6"/>
    <dgm:cxn modelId="{6DFE1141-817D-4C57-A316-400506057977}" type="presParOf" srcId="{54419D4A-7211-44AF-B77B-91DE1D0DE6BD}" destId="{1CA3321F-A6FD-4FCE-B0F3-A1C6EF0A803D}" srcOrd="11" destOrd="0" presId="urn:microsoft.com/office/officeart/2005/8/layout/radial6"/>
    <dgm:cxn modelId="{6D5F731C-112A-4D14-9955-B774E2D70BB9}" type="presParOf" srcId="{54419D4A-7211-44AF-B77B-91DE1D0DE6BD}" destId="{BD9267F2-3B7D-4A73-8BF8-56392C89CB80}" srcOrd="12" destOrd="0" presId="urn:microsoft.com/office/officeart/2005/8/layout/radial6"/>
    <dgm:cxn modelId="{A0B3FAFA-61D1-4B9A-9B94-5C5852365112}" type="presParOf" srcId="{54419D4A-7211-44AF-B77B-91DE1D0DE6BD}" destId="{D79919DA-FF86-477C-8D9F-CA2E3B086BC9}" srcOrd="13" destOrd="0" presId="urn:microsoft.com/office/officeart/2005/8/layout/radial6"/>
    <dgm:cxn modelId="{67E88D2A-E6CF-4848-8E22-F26C9E041B8C}" type="presParOf" srcId="{54419D4A-7211-44AF-B77B-91DE1D0DE6BD}" destId="{ED203A27-0003-4C77-82C8-14BD3F1B4973}" srcOrd="14" destOrd="0" presId="urn:microsoft.com/office/officeart/2005/8/layout/radial6"/>
    <dgm:cxn modelId="{4A0A202D-D428-44C1-BF37-8B45F3303E4D}" type="presParOf" srcId="{54419D4A-7211-44AF-B77B-91DE1D0DE6BD}" destId="{1A0CEEA0-2452-464C-AC73-D3CCAD06AEE0}" srcOrd="15" destOrd="0" presId="urn:microsoft.com/office/officeart/2005/8/layout/radial6"/>
    <dgm:cxn modelId="{ECCAB14C-EEBB-4E38-B955-28784AF95A07}" type="presParOf" srcId="{54419D4A-7211-44AF-B77B-91DE1D0DE6BD}" destId="{62A9F117-2CC6-4B04-93DB-5F5467E5A5DD}" srcOrd="16" destOrd="0" presId="urn:microsoft.com/office/officeart/2005/8/layout/radial6"/>
    <dgm:cxn modelId="{5CEBC4C8-6EDA-439A-B831-D4775FE34C0B}" type="presParOf" srcId="{54419D4A-7211-44AF-B77B-91DE1D0DE6BD}" destId="{02012C37-30E4-4E59-8D4C-6E5CA8690B1B}" srcOrd="17" destOrd="0" presId="urn:microsoft.com/office/officeart/2005/8/layout/radial6"/>
    <dgm:cxn modelId="{8E7DEC48-2359-4523-9772-918D3E662F49}" type="presParOf" srcId="{54419D4A-7211-44AF-B77B-91DE1D0DE6BD}" destId="{3AC94AC1-AAA9-4E28-BD6A-9F463B1949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5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74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82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1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5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3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021124-E09B-4831-9A66-007D7497069C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C93C83-EEA2-4FCD-B1B4-758E89C3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4024" y="1951630"/>
            <a:ext cx="5595582" cy="18697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48" y="232390"/>
            <a:ext cx="4718430" cy="6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257" y="277503"/>
            <a:ext cx="11068334" cy="6960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</a:rPr>
              <a:t>গঠন=</a:t>
            </a:r>
            <a:r>
              <a:rPr lang="bn-IN" sz="3200" dirty="0" smtClean="0">
                <a:solidFill>
                  <a:srgbClr val="7030A0"/>
                </a:solidFill>
              </a:rPr>
              <a:t>সরলঃএকটি মাত্র বক্তব্য।যৌগিকঃএকাধিক বক্তব্য।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257" y="3156613"/>
            <a:ext cx="11068334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পরিমান=সার্বিক,বিশেষ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257" y="4181333"/>
            <a:ext cx="11068334" cy="105372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নিশ্চয়তা=অনিবার্যঃউদ্দেশ্য বিধেয়ের অনিবার্য সম্পর্ক,বিবরণিকঃবাস্তব অভিজ্ঞতা,সম্ভাব্যঃসম্পর্ক অপর্যাপ্ত জ্ঞান।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57" y="1136743"/>
            <a:ext cx="11068334" cy="696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সম্মন্ধ=নিরপেক্ষ উদ্দেশ্য ওবিধেয়ের সম্পর্ক শর্তহীন।সাপেক্ষঃশর্তসাপেক্ষে।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257" y="2146678"/>
            <a:ext cx="11068334" cy="6960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গুণ=সদার্থক,নঞর্থক।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257" y="5698510"/>
            <a:ext cx="11068334" cy="696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নিশ্চয়তা=বিশ্লেষকঃসংশ্লেষক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2060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9337" y="498144"/>
            <a:ext cx="2893325" cy="9826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F0"/>
                </a:solidFill>
              </a:rPr>
              <a:t>দলীয় কাজ 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3403" y="1801505"/>
            <a:ext cx="9485194" cy="197892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পদ্মা দলঃগুণ </a:t>
            </a:r>
            <a:r>
              <a:rPr lang="bn-IN" sz="3600" dirty="0" smtClean="0">
                <a:solidFill>
                  <a:srgbClr val="0070C0"/>
                </a:solidFill>
              </a:rPr>
              <a:t>ও পরিমাণ অনুসারে যুক্তিবাক্যের বিভাগ দেখাও।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3402" y="4101152"/>
            <a:ext cx="9485194" cy="195163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মেঘনা দলঃ</a:t>
            </a:r>
            <a:r>
              <a:rPr lang="bn-IN" sz="3600" dirty="0" smtClean="0">
                <a:solidFill>
                  <a:srgbClr val="0070C0"/>
                </a:solidFill>
              </a:rPr>
              <a:t>গঠন অনুসারে যুক্তিবাক্যের শ্রেণীকরণ দেখাও।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562067" y="543550"/>
            <a:ext cx="3903260" cy="11737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5840" y="668738"/>
            <a:ext cx="3575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মূল্যায়ন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952" y="3599604"/>
            <a:ext cx="8802806" cy="61073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বাক্য কি।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952" y="4412209"/>
            <a:ext cx="8802806" cy="60391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অবধারণ কি।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952" y="5199797"/>
            <a:ext cx="8802806" cy="675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মানসিক সংযুক্তি কি।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952" y="5970897"/>
            <a:ext cx="8802806" cy="661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কতভাবে বাক্যের শ্রেণীকরণ দেখানো যায়?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952" y="1963977"/>
            <a:ext cx="8802806" cy="736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গঠন অনুযায়ী যুক্তিবাক্য কয় প্রকার?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952" y="2814857"/>
            <a:ext cx="8802806" cy="736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সার্বিক কি?বিশেষ কি?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75713" y="532263"/>
            <a:ext cx="5131558" cy="1296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বাড়ীর কাজ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7039" y="3302758"/>
            <a:ext cx="8488907" cy="227917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</a:rPr>
              <a:t>যুক্তিবাক্য ও অবধারণের মধ্যে পার্থক্য আছে কি?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 PC\Desktop\New folder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785" y="4558352"/>
            <a:ext cx="23934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ধন্যবাদ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60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1755" y="3650777"/>
            <a:ext cx="4694829" cy="29069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মো.সরোয়ারই মর্তুজা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প্রভাষক,নবাবগঞ্জ ডিগ্রি কলেজ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নবাবগঞ্জ,দিনাজপুর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মোবাইল.০১৭১২৫১২৭৯০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email:mortuzalecnc@gmail.com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5952" y="641446"/>
            <a:ext cx="3289112" cy="58139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 smtClean="0">
                <a:solidFill>
                  <a:srgbClr val="00B0F0"/>
                </a:solidFill>
              </a:rPr>
              <a:t>পাঠ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বিষয়ঃযুক্তিবিদ্যা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বর্ষঃ১ম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অধ্যায়ঃতৃতীয়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সময়ঃ৫০ মিনিট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তারিখঃ১১/০৯/২০১৯</a:t>
            </a:r>
          </a:p>
          <a:p>
            <a:pPr algn="ctr"/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641446"/>
            <a:ext cx="2265529" cy="25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3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809" y="832513"/>
            <a:ext cx="10454185" cy="26340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F0"/>
                </a:solidFill>
              </a:rPr>
              <a:t>আমি কলেজে পড়ি।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808" y="3466531"/>
            <a:ext cx="10454185" cy="24975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</a:rPr>
              <a:t>রূমি হয় চতুর মেয়ে।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73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</a:rPr>
              <a:t>বাক্য ও যুক্তিবাক্য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3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923" y="0"/>
            <a:ext cx="12192000" cy="71923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1738383" y="256574"/>
            <a:ext cx="8683388" cy="2402046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আজকের পাঠে শিক্ষার্থীরা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6221" y="4339329"/>
            <a:ext cx="8147713" cy="6005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২</a:t>
            </a:r>
            <a:r>
              <a:rPr lang="bn-IN" sz="3200" dirty="0" smtClean="0">
                <a:solidFill>
                  <a:srgbClr val="002060"/>
                </a:solidFill>
              </a:rPr>
              <a:t>.অবধারণ ও যুক্তিবাক্যের মধ্যে পার্থক্য তুলনা করতে পারবে।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6221" y="5834036"/>
            <a:ext cx="5745707" cy="612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৩</a:t>
            </a:r>
            <a:r>
              <a:rPr lang="bn-IN" sz="3200" dirty="0" smtClean="0">
                <a:solidFill>
                  <a:srgbClr val="002060"/>
                </a:solidFill>
              </a:rPr>
              <a:t>.বাক্যের শ্রেণীবিভাগ বর্ণনা করতে পারবে।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21" y="2915193"/>
            <a:ext cx="8925636" cy="61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১.সাধারণ বাক্য ও </a:t>
            </a:r>
            <a:r>
              <a:rPr lang="bn-IN" sz="3200" dirty="0">
                <a:solidFill>
                  <a:srgbClr val="002060"/>
                </a:solidFill>
              </a:rPr>
              <a:t>যুক্তিবাক্যের মধ্যে  পার্থক্য বিশ্লেষণ করতে </a:t>
            </a:r>
            <a:r>
              <a:rPr lang="bn-IN" sz="3200" dirty="0" smtClean="0">
                <a:solidFill>
                  <a:srgbClr val="002060"/>
                </a:solidFill>
              </a:rPr>
              <a:t>পারবে।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812042" y="2984348"/>
            <a:ext cx="511791" cy="547048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812042" y="4357781"/>
            <a:ext cx="511791" cy="486514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812042" y="5744588"/>
            <a:ext cx="511791" cy="566511"/>
          </a:xfrm>
          <a:prstGeom prst="star7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4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432" y="2456597"/>
            <a:ext cx="4441917" cy="12169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সোনা হয় মূল্যবান।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8250" y="2456597"/>
            <a:ext cx="4468574" cy="12169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চাঁদ পৃথিবীর চারদিকে ঘোরে।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2" y="279777"/>
            <a:ext cx="2168927" cy="1787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49" y="204271"/>
            <a:ext cx="2177955" cy="1863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8432" y="448780"/>
            <a:ext cx="1842448" cy="11600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যুক্তিবাক্য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6746" y="472664"/>
            <a:ext cx="1860078" cy="11600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বাক্য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58" y="4218190"/>
            <a:ext cx="1406001" cy="1406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8432" y="4218190"/>
            <a:ext cx="1583140" cy="130108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অবধারণ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8249" y="4121624"/>
            <a:ext cx="4468575" cy="139764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বক হয় সাদা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8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25504" y="2248894"/>
            <a:ext cx="4626591" cy="723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</a:rPr>
              <a:t>ছবিটি দ্বারা বাক্য তৈরী কর 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501" y="5692367"/>
            <a:ext cx="4626591" cy="678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</a:rPr>
              <a:t>ছবিটি দিয়ে অবধারণ গঠন কর।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501" y="3950160"/>
            <a:ext cx="4626591" cy="764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</a:rPr>
              <a:t>ছবিটি দ্বারা </a:t>
            </a:r>
            <a:r>
              <a:rPr lang="bn-IN" sz="2800" dirty="0" smtClean="0">
                <a:solidFill>
                  <a:srgbClr val="0070C0"/>
                </a:solidFill>
              </a:rPr>
              <a:t>যুক্তি বাক্য </a:t>
            </a:r>
            <a:r>
              <a:rPr lang="bn-IN" sz="2800" dirty="0">
                <a:solidFill>
                  <a:srgbClr val="0070C0"/>
                </a:solidFill>
              </a:rPr>
              <a:t>তৈরী কর 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866" y="300249"/>
            <a:ext cx="3543868" cy="1228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একক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047164"/>
            <a:ext cx="2320119" cy="1215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3731047"/>
            <a:ext cx="2320119" cy="120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9" y="5380363"/>
            <a:ext cx="2446900" cy="13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1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7121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</a:rPr>
              <a:t>ব্যাকরণ সম্মত=বর্ণনা,প্রশ্নসূচক,আদেশসূচক,ইচ্ছাসূচক,বিস্ময়সূচক।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66531"/>
            <a:ext cx="12192000" cy="33914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</a:rPr>
              <a:t>বর্ণনামূলক/যুক্তিবাক্য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78752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239534" y="1683792"/>
            <a:ext cx="2347415" cy="887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সার্বিক,বিশেষ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391" y="5759355"/>
            <a:ext cx="2413381" cy="846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সদর্থক,নঞর্থক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9534" y="4270896"/>
            <a:ext cx="2347415" cy="887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নিরপেক্ষ,সাপেক্ষ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6657" y="149698"/>
            <a:ext cx="2413380" cy="887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সরল,যৌগিক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612" y="1590816"/>
            <a:ext cx="2413380" cy="887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2">
                    <a:lumMod val="75000"/>
                  </a:schemeClr>
                </a:solidFill>
              </a:rPr>
              <a:t>অনিবার্য,বিবরনিক,সম্ভাব্য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384" y="4254689"/>
            <a:ext cx="2249608" cy="887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বিশ্লেষক,সংশ্লেষক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192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</dc:creator>
  <cp:lastModifiedBy>fahad</cp:lastModifiedBy>
  <cp:revision>111</cp:revision>
  <dcterms:created xsi:type="dcterms:W3CDTF">2019-09-10T03:36:45Z</dcterms:created>
  <dcterms:modified xsi:type="dcterms:W3CDTF">2019-09-13T04:15:51Z</dcterms:modified>
</cp:coreProperties>
</file>