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7" r:id="rId2"/>
    <p:sldId id="288" r:id="rId3"/>
    <p:sldId id="289" r:id="rId4"/>
    <p:sldId id="256" r:id="rId5"/>
    <p:sldId id="291" r:id="rId6"/>
    <p:sldId id="258" r:id="rId7"/>
    <p:sldId id="259" r:id="rId8"/>
    <p:sldId id="260" r:id="rId9"/>
    <p:sldId id="261" r:id="rId10"/>
    <p:sldId id="278" r:id="rId11"/>
    <p:sldId id="271" r:id="rId12"/>
    <p:sldId id="279" r:id="rId13"/>
    <p:sldId id="280" r:id="rId14"/>
    <p:sldId id="286" r:id="rId15"/>
    <p:sldId id="281" r:id="rId16"/>
    <p:sldId id="282" r:id="rId17"/>
    <p:sldId id="283" r:id="rId18"/>
    <p:sldId id="284" r:id="rId19"/>
    <p:sldId id="285" r:id="rId20"/>
    <p:sldId id="287" r:id="rId21"/>
    <p:sldId id="272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3D264-A27B-4FD3-BB55-B29A40E20E8C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AD4F5-58E8-4D6B-871E-47B80D7846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99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AF6DC-A90D-4EF1-BF2D-790AD181C12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4CD51-4A79-4AAE-B2CB-EC166E9529BF}" type="datetimeFigureOut">
              <a:rPr lang="en-US" smtClean="0"/>
              <a:pPr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65D49-1F83-43E5-902C-3B26B0B81CE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gif"/><Relationship Id="rId7" Type="http://schemas.openxmlformats.org/officeDocument/2006/relationships/image" Target="../media/image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yeflash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8194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eyeflash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819400"/>
            <a:ext cx="1981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welcomeflowe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_AN59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2819400"/>
            <a:ext cx="1511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_AN59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304800" y="2819400"/>
            <a:ext cx="1384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bspinredros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7162800" y="4800600"/>
            <a:ext cx="1614488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 descr="bspinwhiterose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52575" y="4829175"/>
            <a:ext cx="1647825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 descr="FLOWER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2887663" y="4953000"/>
            <a:ext cx="1836737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 descr="bspinwhiterose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5867400" y="4800600"/>
            <a:ext cx="152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 descr="bspinredrose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8" y="4814888"/>
            <a:ext cx="1662112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 descr="FLOWER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95800" y="4953000"/>
            <a:ext cx="1752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0575925" y="265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>
              <a:solidFill>
                <a:srgbClr val="FFFFFF"/>
              </a:solidFill>
              <a:latin typeface="Arial Unicode MS" pitchFamily="34" charset="-128"/>
              <a:cs typeface="RinkiySushree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228000"/>
      </p:ext>
    </p:extLst>
  </p:cSld>
  <p:clrMapOvr>
    <a:masterClrMapping/>
  </p:clrMapOvr>
  <p:transition spd="med">
    <p:pull dir="r"/>
    <p:sndAc>
      <p:stSnd>
        <p:snd r:embed="rId2" name="laser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" y="0"/>
            <a:ext cx="9144001" cy="6858000"/>
            <a:chOff x="581272" y="148048"/>
            <a:chExt cx="10882847" cy="6544492"/>
          </a:xfrm>
        </p:grpSpPr>
        <p:sp>
          <p:nvSpPr>
            <p:cNvPr id="3" name="Rectangle 2"/>
            <p:cNvSpPr/>
            <p:nvPr/>
          </p:nvSpPr>
          <p:spPr>
            <a:xfrm>
              <a:off x="581272" y="3760111"/>
              <a:ext cx="5201584" cy="293242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32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মোঃ</a:t>
              </a:r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সারোয়ারই মর্তুজা </a:t>
              </a:r>
            </a:p>
            <a:p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প্রভাষক,নবাবগঞ্জ ডিগ্রি কলেজ</a:t>
              </a:r>
            </a:p>
            <a:p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নবাবগঞ্জ, দিনাজপুর</a:t>
              </a:r>
              <a:endPara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32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মোবাঃ০১৭১২-৫১২৭৯০</a:t>
              </a:r>
            </a:p>
            <a:p>
              <a:r>
                <a:rPr lang="en-US" sz="20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mortuzalecnc@gmail.com</a:t>
              </a:r>
            </a:p>
            <a:p>
              <a:pPr algn="just"/>
              <a:r>
                <a:rPr lang="en-US" sz="20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6728695" y="3617217"/>
              <a:ext cx="4735424" cy="3075323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3600" b="1" dirty="0" err="1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পাঠ</a:t>
              </a:r>
              <a:endParaRPr lang="en-US" sz="36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  <a:p>
              <a:pPr algn="just"/>
              <a:r>
                <a:rPr lang="en-US" sz="3600" dirty="0" err="1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শেণীঃ</a:t>
              </a:r>
              <a:r>
                <a:rPr lang="en-US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একাদশ</a:t>
              </a:r>
              <a:endPara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  <a:p>
              <a:pPr algn="just"/>
              <a:r>
                <a:rPr lang="en-US" sz="3600" dirty="0" err="1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বিষয়ঃ</a:t>
              </a:r>
              <a:r>
                <a:rPr lang="bn-IN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যুক্তিবিদ্যা</a:t>
              </a:r>
            </a:p>
            <a:p>
              <a:pPr algn="just"/>
              <a:r>
                <a:rPr lang="bn-IN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অধ্যায়ঃপ্রথম</a:t>
              </a:r>
              <a:endPara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  <a:p>
              <a:pPr algn="just"/>
              <a:r>
                <a:rPr lang="en-US" sz="3600" dirty="0" err="1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সময়ঃ</a:t>
              </a:r>
              <a:r>
                <a:rPr lang="bn-IN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 ৪</a:t>
              </a:r>
              <a:r>
                <a:rPr lang="en-US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৫ ম</a:t>
              </a:r>
              <a:r>
                <a:rPr lang="bn-IN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িনিট</a:t>
              </a:r>
              <a:endParaRPr lang="en-US" sz="36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  <a:p>
              <a:pPr algn="just"/>
              <a:r>
                <a:rPr lang="en-US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তারিখঃ2</a:t>
              </a:r>
              <a:r>
                <a:rPr lang="bn-IN" sz="36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r>
                <a:rPr lang="en-US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/০</a:t>
              </a:r>
              <a:r>
                <a:rPr lang="bn-IN" sz="3600" dirty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r>
                <a:rPr lang="en-US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/২০১৯</a:t>
              </a:r>
              <a:r>
                <a:rPr lang="bn-IN" sz="36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ইং</a:t>
              </a:r>
              <a:endPara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07407" y="148048"/>
              <a:ext cx="7682853" cy="3408121"/>
              <a:chOff x="-1312296" y="123075"/>
              <a:chExt cx="7418807" cy="3325385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077311" y="123075"/>
                <a:ext cx="5029200" cy="1000749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400" b="1" dirty="0" err="1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পরিচিতি</a:t>
                </a:r>
                <a:endParaRPr lang="en-US" sz="5400" b="1" dirty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12296" y="1322816"/>
                <a:ext cx="2389608" cy="2125644"/>
              </a:xfrm>
              <a:prstGeom prst="rect">
                <a:avLst/>
              </a:prstGeom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05271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064896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01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n-US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3200" dirty="0" smtClean="0">
              <a:solidFill>
                <a:schemeClr val="tx1"/>
              </a:solidFill>
            </a:endParaRPr>
          </a:p>
          <a:p>
            <a:pPr algn="ctr"/>
            <a:endParaRPr lang="bn-IN" sz="3200" dirty="0">
              <a:solidFill>
                <a:schemeClr val="tx1"/>
              </a:solidFill>
            </a:endParaRPr>
          </a:p>
          <a:p>
            <a:pPr algn="ctr"/>
            <a:endParaRPr lang="bn-IN" sz="3200" dirty="0" smtClean="0">
              <a:solidFill>
                <a:schemeClr val="tx1"/>
              </a:solidFill>
            </a:endParaRPr>
          </a:p>
          <a:p>
            <a:pPr algn="ctr"/>
            <a:endParaRPr lang="bn-IN" sz="3200" dirty="0">
              <a:solidFill>
                <a:schemeClr val="tx1"/>
              </a:solidFill>
            </a:endParaRPr>
          </a:p>
          <a:p>
            <a:endParaRPr lang="bn-IN" sz="3200" dirty="0" smtClean="0">
              <a:solidFill>
                <a:schemeClr val="tx1"/>
              </a:solidFill>
            </a:endParaRPr>
          </a:p>
          <a:p>
            <a:r>
              <a:rPr lang="bn-IN" sz="3200" dirty="0" smtClean="0">
                <a:solidFill>
                  <a:schemeClr val="tx1"/>
                </a:solidFill>
              </a:rPr>
              <a:t>          যুক্তিবিদ্যা ও কম্পিউটার এর সম্পর্ক কি তা বর্ননা করতে পারবে।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827584" y="-7503"/>
            <a:ext cx="7128792" cy="2880320"/>
          </a:xfrm>
          <a:prstGeom prst="irregularSeal2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</a:rPr>
              <a:t>এই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পাঠে</a:t>
            </a:r>
            <a:r>
              <a:rPr lang="en-US" sz="3600" dirty="0" smtClean="0">
                <a:solidFill>
                  <a:srgbClr val="00B0F0"/>
                </a:solidFill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</a:rPr>
              <a:t>শিক্ষা</a:t>
            </a:r>
            <a:r>
              <a:rPr lang="bn-IN" sz="3600" dirty="0" smtClean="0">
                <a:solidFill>
                  <a:srgbClr val="00B0F0"/>
                </a:solidFill>
              </a:rPr>
              <a:t>র্থীরা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755576" y="4351652"/>
            <a:ext cx="144016" cy="144016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0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IN" sz="72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sz="7200" b="1" dirty="0" smtClean="0">
                <a:latin typeface="NikoshBAN" pitchFamily="2" charset="0"/>
                <a:cs typeface="NikoshBAN" pitchFamily="2" charset="0"/>
              </a:rPr>
            </a:b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উৎপত্তি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9144000" cy="5013176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bn-IN" b="1" dirty="0" smtClean="0">
              <a:latin typeface="NikoshBAN" pitchFamily="2" charset="0"/>
              <a:cs typeface="NikoshBAN" pitchFamily="2" charset="0"/>
            </a:endParaRPr>
          </a:p>
          <a:p>
            <a:endParaRPr lang="bn-IN" b="1" dirty="0">
              <a:latin typeface="NikoshBAN" pitchFamily="2" charset="0"/>
              <a:cs typeface="NikoshBAN" pitchFamily="2" charset="0"/>
            </a:endParaRPr>
          </a:p>
          <a:p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Logic’</a:t>
            </a:r>
            <a:r>
              <a:rPr lang="bn-IN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গ্রীক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Logike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Logike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bn-IN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Logos’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বিশেষণ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।‘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Logos ’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উৎপত্তিগত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bn-IN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ভাষায়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প্রকাশিত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চিন্তার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1907704" y="3140968"/>
            <a:ext cx="36004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6557615" y="3179866"/>
            <a:ext cx="36004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716016" y="3179866"/>
            <a:ext cx="360040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5813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প্রামাণ্য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58136"/>
            <a:ext cx="9144000" cy="4099864"/>
          </a:xfrm>
          <a:blipFill>
            <a:blip r:embed="rId2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যোসেফ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’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, “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চিন্তার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”।</a:t>
            </a: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জেভন্স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, “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যুক্তি-পদ্ধতির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”।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অলড্রিচ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’ “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কলা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”।</a:t>
            </a: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হোয়েটলি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“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যুক্তিপদ্ধতির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কলা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”।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ব্যবহারিক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ভ্রান্তিকে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পরিহার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সত্যকে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অর্জন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উদ্দেশ্যে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যুক্তিপদ্ধতি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অনুমান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সহায়ক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প্রক্রিয়াগুলোকে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নিয়ন্ত্রন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। </a:t>
            </a:r>
          </a:p>
          <a:p>
            <a:pPr>
              <a:buNone/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.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কপি’র</a:t>
            </a:r>
            <a:r>
              <a:rPr lang="en-US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“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বৈধ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অবৈধ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যুক্তির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নির্দশ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নীতিসমুহের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বিশিষ্ট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বিদ্যা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”।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24243" cy="181449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4490"/>
            <a:ext cx="9124243" cy="504351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Computer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গ্রিক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Compute 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গণনাকারী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এটি দ্বারা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অত্যন্ত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নির্ভুলভাবে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অর্জন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সম্ভব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স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য়ং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ক্রিয়ভাবে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Left Arrow 3"/>
          <p:cNvSpPr/>
          <p:nvPr/>
        </p:nvSpPr>
        <p:spPr>
          <a:xfrm>
            <a:off x="2843808" y="2060848"/>
            <a:ext cx="432048" cy="2880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আন্তঃসম্পর্ক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চলমান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প্রক্রিয়া।এ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সম্পর্কের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পরিধি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ব্যাপক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ক্ষেত্রেই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উভয়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নবতর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কৌশলিক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সীমার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উদ্বব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ঘটেছে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;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পর্যালোচিত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উভয়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শাস্ত্রের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ব্যাপ্তি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উদ্ভাবক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চ্যালস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মূলত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যুক্তিবিদ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23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722096"/>
          </a:xfrm>
          <a:blipFill>
            <a:blip r:embed="rId3"/>
            <a:tile tx="0" ty="0" sx="100000" sy="100000" flip="none" algn="tl"/>
          </a:blip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80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8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IN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যুক্তি কি?</a:t>
            </a:r>
            <a:br>
              <a:rPr lang="bn-IN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Computer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b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Computer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b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b="1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5400" b="1" dirty="0" smtClean="0">
                <a:latin typeface="NikoshBAN" pitchFamily="2" charset="0"/>
                <a:cs typeface="NikoshBAN" pitchFamily="2" charset="0"/>
              </a:rPr>
            </a:b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440362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ধারণাসমূহ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প্রক্রিয়াবলী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এমনভাবে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সম্পৃক্ত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যুক্তিবিদ্যাকে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ক্যালকুলাস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’।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স্থাপত্য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ডাটাবেজ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প্রকৌশল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চালিত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যাচাইকরণ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হার্ডওয়্যার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ডিজাইন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প্রভৃতি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লক্ষণীয়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তাছাড়া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শাস্ত্র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দুটির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মিথস্ক্রিয়া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সীমায়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ক্ষেত্র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-‘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ফিনিট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তত্ত্ব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’ ও ‘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প্রামণিক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জটিলতা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’।</a:t>
            </a:r>
          </a:p>
          <a:p>
            <a:pPr marL="0" indent="0">
              <a:buNone/>
            </a:pP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বিজ্ঞানকে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দিয়েছে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সম্মিলনী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কাঠামো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গণনের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রীতিপদ্ধতি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বিশেষায়ণের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সমৃদ্ধ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ধারণামালা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23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89" y="-19328"/>
            <a:ext cx="9144000" cy="1600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বিকাশের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গণিতের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গণিতের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এরূপ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সূত্রকে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উঠেছে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বিশেষত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গণিতজ্ঞ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জর্জ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বুল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প্রবর্তিত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প্রতীকী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পদ্ধতির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যৌক্তিক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রেখেছে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বস্তুত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অবলম্বন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যুক্তিবাক্য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সহানুমানের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সত্য-মিথ্যা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উদঘাটন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23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otched Right Arrow 3"/>
          <p:cNvSpPr/>
          <p:nvPr/>
        </p:nvSpPr>
        <p:spPr>
          <a:xfrm>
            <a:off x="0" y="0"/>
            <a:ext cx="3124200" cy="19050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</a:t>
            </a:r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810000" y="152400"/>
            <a:ext cx="5181600" cy="51054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8200" y="5257800"/>
            <a:ext cx="81534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/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যুক্তিবিদ্যা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আন্তঃসম্পর্ক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77958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decel="100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8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build="allAtOnce" animBg="1"/>
      <p:bldP spid="5" grpId="0" animBg="1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গণিতের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জর্জ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বুল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প্রতীকী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করেছেনতা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‘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বুলিয়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’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বুলের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পদ্ধতিকে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‘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প্রতীকী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’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একাধারে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অবিস্মরনীয়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স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ক্ষম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হয়েছে।এ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জর্জ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বুলের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নামানুসারে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যুক্তিমূলক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চলককে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‘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বুলিয়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চলক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’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যুক্তিমূলক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অপারেশনকে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‘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বুলিয়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অপারেশন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’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23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বুলিয়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যৌক্তিক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সমর্থক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গণ্য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তাছাড়া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বুলিয়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বীজগণিত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সংগঠনে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যন্ত্রপাতিতে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ব্যাপকভাবে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ভিত্তিমূলক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সম্বন্ধ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ঘনিষ্ট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সম্বন্ধে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আবদ্ধ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23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অনুমান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প্রদত্ত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তথ্যের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শ্বাস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যোগ্যতা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সংগত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বহুমুখিতা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অনিবার্যতা,এবং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সনাক্তকরণ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সংশোধন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যুক্তিবিদ্যাও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যুক্তিসংগত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যুক্তিসংগত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বৈধ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সিদ্ধান্ত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অনিবার্যভাবে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নিঃসৃত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তেমনি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যুক্তিবিদ্যাও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অনুপপত্তির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সনাক্তপূর্বক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সংশোধনের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শেখায়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4823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  <a:solidFill>
            <a:srgbClr val="00B0F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Logic/Logical gate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সিদ্ধান্তমূলক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কার্যাবলী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সম্পাদন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>
              <a:buNone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সুতরাং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যুক্তিবিদ্যার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তথ্যের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বিচার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সিদ্ধান্তমূলক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অনিবার্যভাবে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সম্পাদন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23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81200" y="304800"/>
            <a:ext cx="55626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bn-BD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0" y="1981200"/>
            <a:ext cx="6388100" cy="323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4864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/>
              <a:t>কম্পিউটারের</a:t>
            </a:r>
            <a:r>
              <a:rPr lang="en-US" sz="4400" dirty="0"/>
              <a:t> </a:t>
            </a:r>
            <a:r>
              <a:rPr lang="en-US" sz="4400" dirty="0" err="1"/>
              <a:t>বৈশিষ্ট্য</a:t>
            </a:r>
            <a:r>
              <a:rPr lang="en-US" sz="4400" dirty="0"/>
              <a:t> </a:t>
            </a:r>
            <a:r>
              <a:rPr lang="en-US" sz="4400" dirty="0" err="1"/>
              <a:t>কী</a:t>
            </a:r>
            <a:r>
              <a:rPr lang="en-US" sz="4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6616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8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337955" y="0"/>
            <a:ext cx="5029200" cy="133070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459974"/>
            <a:ext cx="8452047" cy="526297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১. Computer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২. Compute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৩.  Compute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পরিভাষা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৪. Computer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৫. Computer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স্বংক্রিয়ভাবে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Computer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৭. Computer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উদ্ভাবক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৮.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চ্যালস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ব্যাবেজ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৯.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১০.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যুক্তিবিদ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আবিষ্কার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১১.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যুক্তিবিদ্যা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আন্তঃসম্পর্ক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১২.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যুক্তিবিদ্যাকে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১৩.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ক্যালকুলাস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১৪. 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যুক্তিবিদ্যা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0255" y="3722132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80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err="1">
                <a:latin typeface="NikoshBAN" pitchFamily="2" charset="0"/>
                <a:cs typeface="NikoshBAN" pitchFamily="2" charset="0"/>
              </a:rPr>
              <a:t>যুক্তিবিদ্যা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বিজ্ঞানের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বাস্তব উপযোগীতা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417638"/>
          </a:xfrm>
          <a:solidFill>
            <a:srgbClr val="FFFF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8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5" descr="philosophy_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43050"/>
            <a:ext cx="8143932" cy="4893479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840</Words>
  <Application>Microsoft Office PowerPoint</Application>
  <PresentationFormat>On-screen Show (4:3)</PresentationFormat>
  <Paragraphs>86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 Unicode MS</vt:lpstr>
      <vt:lpstr>Arial</vt:lpstr>
      <vt:lpstr>Calibri</vt:lpstr>
      <vt:lpstr>NikoshBAN</vt:lpstr>
      <vt:lpstr>RinkiySushreeMJ</vt:lpstr>
      <vt:lpstr>SutonnyMJ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যুক্তিবিদ্যার উৎপত্তি</vt:lpstr>
      <vt:lpstr>প্রামাণ্য সংজ্ঞা</vt:lpstr>
      <vt:lpstr>সাধারণ সংজ্ঞা </vt:lpstr>
      <vt:lpstr>যুক্তিবিদ্যা ও কম্পিউটার বিজ্ঞান</vt:lpstr>
      <vt:lpstr>যুক্তিবিদ্যা ও কম্পিউটার বিজ্ঞান</vt:lpstr>
      <vt:lpstr>  একক কাজ যুক্তি কি? Computer কি? Computer এর জনক কে?                    </vt:lpstr>
      <vt:lpstr>যুক্তিবিদ্যা ও কম্পিউটার বিজ্ঞান</vt:lpstr>
      <vt:lpstr>যুক্তিবিদ্যা ও কম্পিউটার বিজ্ঞান</vt:lpstr>
      <vt:lpstr>PowerPoint Presentation</vt:lpstr>
      <vt:lpstr>যুক্তিবিদ্যা ও কম্পিউটার বিজ্ঞান</vt:lpstr>
      <vt:lpstr>যুক্তিবিদ্যা ও কম্পিউটার বিজ্ঞান</vt:lpstr>
      <vt:lpstr>যুক্তিবিদ্যা ও কম্পিউটার বিজ্ঞান</vt:lpstr>
      <vt:lpstr>যুক্তিবিদ্যা ও কম্পিউটার বিজ্ঞান</vt:lpstr>
      <vt:lpstr>PowerPoint Presentation</vt:lpstr>
      <vt:lpstr>PowerPoint Presentation</vt:lpstr>
      <vt:lpstr>বাড়ীর কাজ</vt:lpstr>
      <vt:lpstr>সবাইকে ধন্যবাদ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আলোচ্য বিষয়</dc:title>
  <dc:creator>acer</dc:creator>
  <cp:lastModifiedBy>sarowar</cp:lastModifiedBy>
  <cp:revision>159</cp:revision>
  <dcterms:created xsi:type="dcterms:W3CDTF">2015-02-19T02:18:04Z</dcterms:created>
  <dcterms:modified xsi:type="dcterms:W3CDTF">2019-08-28T01:02:42Z</dcterms:modified>
</cp:coreProperties>
</file>