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8" r:id="rId3"/>
    <p:sldId id="260" r:id="rId4"/>
    <p:sldId id="273" r:id="rId5"/>
    <p:sldId id="290" r:id="rId6"/>
    <p:sldId id="277" r:id="rId7"/>
    <p:sldId id="278" r:id="rId8"/>
    <p:sldId id="281" r:id="rId9"/>
    <p:sldId id="286" r:id="rId10"/>
    <p:sldId id="279" r:id="rId11"/>
    <p:sldId id="289" r:id="rId12"/>
    <p:sldId id="280" r:id="rId13"/>
    <p:sldId id="282" r:id="rId14"/>
    <p:sldId id="285" r:id="rId15"/>
    <p:sldId id="283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C48"/>
    <a:srgbClr val="F1C8AF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75" autoAdjust="0"/>
    <p:restoredTop sz="94660"/>
  </p:normalViewPr>
  <p:slideViewPr>
    <p:cSldViewPr>
      <p:cViewPr varScale="1">
        <p:scale>
          <a:sx n="63" d="100"/>
          <a:sy n="63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BADCE-504E-4030-8F65-AACB4C54DF4D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EC1EA-0EE7-453D-8C3C-3402A01CEE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660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ট্রিগারের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রক্তরস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রক্তকণিকাতে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নেক্সট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EC1EA-0EE7-453D-8C3C-3402A01CEEC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94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EC1EA-0EE7-453D-8C3C-3402A01CEE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2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EC1EA-0EE7-453D-8C3C-3402A01CEEC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10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প্রতিদলের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দলনেতা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0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EC1EA-0EE7-453D-8C3C-3402A01CEEC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019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EC1EA-0EE7-453D-8C3C-3402A01CEEC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84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1" cy="6172201"/>
          </a:xfrm>
        </p:spPr>
      </p:pic>
      <p:sp>
        <p:nvSpPr>
          <p:cNvPr id="4" name="TextBox 3"/>
          <p:cNvSpPr txBox="1"/>
          <p:nvPr/>
        </p:nvSpPr>
        <p:spPr>
          <a:xfrm>
            <a:off x="1676400" y="22098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99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" t="21562" r="49584"/>
          <a:stretch/>
        </p:blipFill>
        <p:spPr>
          <a:xfrm>
            <a:off x="526470" y="3161278"/>
            <a:ext cx="1066795" cy="1105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2680853" y="704422"/>
            <a:ext cx="3505200" cy="5126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কার্বনডাই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48452122"/>
              </p:ext>
            </p:extLst>
          </p:nvPr>
        </p:nvGraphicFramePr>
        <p:xfrm>
          <a:off x="6019800" y="745987"/>
          <a:ext cx="690282" cy="488950"/>
        </p:xfrm>
        <a:graphic>
          <a:graphicData uri="http://schemas.openxmlformats.org/presentationml/2006/ole">
            <p:oleObj spid="_x0000_s1451" name="Equation" r:id="rId5" imgW="304560" imgH="215640" progId="Equation.3">
              <p:embed/>
            </p:oleObj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76198" y="4343400"/>
            <a:ext cx="2133601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খাদ্যসার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5104937"/>
            <a:ext cx="1494721" cy="991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ounded Rectangle 18"/>
          <p:cNvSpPr/>
          <p:nvPr/>
        </p:nvSpPr>
        <p:spPr>
          <a:xfrm>
            <a:off x="6400800" y="5943600"/>
            <a:ext cx="2133601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নিষ্কাশন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24600" y="2019300"/>
            <a:ext cx="1905000" cy="800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হরমোন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78413" y="2370157"/>
            <a:ext cx="2610657" cy="989534"/>
          </a:xfrm>
          <a:prstGeom prst="roundRect">
            <a:avLst/>
          </a:prstGeom>
          <a:noFill/>
          <a:ln w="762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4378028" y="1184550"/>
            <a:ext cx="304800" cy="10724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5370976">
            <a:off x="2382427" y="2742359"/>
            <a:ext cx="392473" cy="16567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8794439">
            <a:off x="6410411" y="3259491"/>
            <a:ext cx="392473" cy="19325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4782178">
            <a:off x="6301911" y="2072450"/>
            <a:ext cx="392473" cy="6892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34945" y="3900677"/>
            <a:ext cx="609600" cy="6395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961172" y="3713023"/>
            <a:ext cx="1063480" cy="9989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endParaRPr lang="en-US" sz="3200" dirty="0"/>
          </a:p>
        </p:txBody>
      </p:sp>
      <p:sp>
        <p:nvSpPr>
          <p:cNvPr id="25" name="Oval 24"/>
          <p:cNvSpPr/>
          <p:nvPr/>
        </p:nvSpPr>
        <p:spPr>
          <a:xfrm>
            <a:off x="4939054" y="3644444"/>
            <a:ext cx="1063480" cy="9989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Extract 25"/>
          <p:cNvSpPr/>
          <p:nvPr/>
        </p:nvSpPr>
        <p:spPr>
          <a:xfrm rot="5400000">
            <a:off x="4143315" y="3875609"/>
            <a:ext cx="533400" cy="673743"/>
          </a:xfrm>
          <a:prstGeom prst="flowChartExtra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73707" y="4028486"/>
            <a:ext cx="78914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59288" y="4282445"/>
            <a:ext cx="78914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577738" y="4935818"/>
            <a:ext cx="2003106" cy="1347485"/>
          </a:xfrm>
          <a:prstGeom prst="roundRect">
            <a:avLst/>
          </a:prstGeom>
          <a:noFill/>
          <a:ln w="762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Up Arrow 29"/>
          <p:cNvSpPr/>
          <p:nvPr/>
        </p:nvSpPr>
        <p:spPr>
          <a:xfrm rot="10800000">
            <a:off x="4317902" y="3442630"/>
            <a:ext cx="392473" cy="13441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575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87934 4.44444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76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8 -0.00486 L 0.73628 -0.00324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33" y="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0694 L 0.74479 -0.0025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0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80226 -0.01412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22" y="-71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80156 -0.00208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8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0.68559 0.00833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7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mph" presetSubtype="0" repeatCount="indefinite" fill="remove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8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3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8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3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8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9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3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5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8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9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0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3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4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8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9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3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5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8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9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6" grpId="2"/>
      <p:bldP spid="19" grpId="0"/>
      <p:bldP spid="19" grpId="1"/>
      <p:bldP spid="19" grpId="2"/>
      <p:bldP spid="11" grpId="0"/>
      <p:bldP spid="11" grpId="1"/>
      <p:bldP spid="11" grpId="2"/>
      <p:bldP spid="14" grpId="0" animBg="1"/>
      <p:bldP spid="14" grpId="1" animBg="1"/>
      <p:bldP spid="5" grpId="0" animBg="1"/>
      <p:bldP spid="5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124200" y="2286000"/>
          <a:ext cx="2438400" cy="2032000"/>
        </p:xfrm>
        <a:graphic>
          <a:graphicData uri="http://schemas.openxmlformats.org/presentationml/2006/ole">
            <p:oleObj spid="_x0000_s25602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769203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ভিডি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835665" y="2704565"/>
            <a:ext cx="16002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endParaRPr lang="en-US" sz="3600" dirty="0"/>
          </a:p>
        </p:txBody>
      </p:sp>
      <p:sp>
        <p:nvSpPr>
          <p:cNvPr id="14" name="Lightning Bolt 13"/>
          <p:cNvSpPr/>
          <p:nvPr/>
        </p:nvSpPr>
        <p:spPr>
          <a:xfrm rot="6090155">
            <a:off x="5254993" y="1806563"/>
            <a:ext cx="510825" cy="21387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ghtning Bolt 14"/>
          <p:cNvSpPr/>
          <p:nvPr/>
        </p:nvSpPr>
        <p:spPr>
          <a:xfrm rot="3862189">
            <a:off x="1790820" y="1236852"/>
            <a:ext cx="510825" cy="21387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ghtning Bolt 15"/>
          <p:cNvSpPr/>
          <p:nvPr/>
        </p:nvSpPr>
        <p:spPr>
          <a:xfrm rot="21006288">
            <a:off x="136386" y="3131029"/>
            <a:ext cx="510825" cy="21387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61788" y="1330035"/>
            <a:ext cx="4016304" cy="1012069"/>
          </a:xfrm>
          <a:prstGeom prst="roundRect">
            <a:avLst/>
          </a:prstGeom>
          <a:noFill/>
          <a:ln w="762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ফ্যাগোসাইটোসিস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জীবানু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ভক্ষন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329930" y="4519381"/>
            <a:ext cx="2561752" cy="962891"/>
          </a:xfrm>
          <a:prstGeom prst="round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5638" y="3877884"/>
            <a:ext cx="438912" cy="7010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5441" y="3449778"/>
            <a:ext cx="438912" cy="7010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046" y="3852947"/>
            <a:ext cx="438912" cy="7010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4897" y="3800298"/>
            <a:ext cx="438912" cy="7010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3318" y="3502427"/>
            <a:ext cx="438912" cy="7010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4897" y="3304305"/>
            <a:ext cx="438912" cy="70104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019800" y="4627419"/>
            <a:ext cx="2318014" cy="782781"/>
          </a:xfrm>
          <a:prstGeom prst="roundRect">
            <a:avLst/>
          </a:prstGeom>
          <a:noFill/>
          <a:ln w="762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বাধা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216584" y="5541814"/>
            <a:ext cx="2318014" cy="962891"/>
          </a:xfrm>
          <a:prstGeom prst="round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অণুচক্রিকার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40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4 0.01782 C 0.00399 0.02175 -0.0066 0.02986 -0.0125 0.03449 C -0.02587 0.0449 -0.01493 0.03611 -0.02101 0.04143 C -0.02431 0.04467 -0.03195 0.05046 -0.03386 0.05208 C -0.03542 0.05324 -0.03525 0.05347 -0.03577 0.0537 C -0.03889 0.05578 -0.04254 0.05902 -0.04584 0.06203 C -0.05573 0.07037 -0.0467 0.06226 -0.05174 0.06713 C -0.05556 0.07013 -0.05799 0.07199 -0.06077 0.0743 C -0.0691 0.08125 -0.07483 0.08541 -0.08091 0.09004 C -0.08229 0.09259 -0.0849 0.09398 -0.08716 0.09629 C -0.08906 0.09768 -0.09011 0.09884 -0.09028 0.09907 C -0.09688 0.10416 -0.09063 0.09953 -0.09497 0.10277 C -0.09792 0.10532 -0.10156 0.10787 -0.10365 0.10995 C -0.11302 0.11759 -0.10521 0.11111 -0.11025 0.11504 C -0.11302 0.11782 -0.11875 0.12199 -0.12188 0.12476 C -0.12396 0.12638 -0.12466 0.12708 -0.12691 0.12893 C -0.13143 0.13263 -0.13143 0.13287 -0.13542 0.13564 C -0.14792 0.14652 -0.14861 0.14675 -0.15504 0.15277 C -0.15712 0.15463 -0.15972 0.15694 -0.16111 0.1581 C -0.16493 0.16157 -0.16962 0.16481 -0.17118 0.16713 C -0.17934 0.17199 -0.18177 0.17314 -0.18351 0.17407 C -0.19097 0.17847 -0.19462 0.18078 -0.19983 0.18379 C -0.20851 0.18935 -0.20261 0.18588 -0.20521 0.18634 C -0.20729 0.18588 -0.21111 0.18888 -0.2132 0.19004 C -0.21771 0.19189 -0.22101 0.19375 -0.22222 0.19375 C -0.22309 0.19421 -0.22396 0.19467 -0.22413 0.1949 C -0.2257 0.19513 -0.22587 0.1949 -0.22674 0.19513 C -0.22795 0.1956 -0.23438 0.20023 -0.23716 0.20162 C -0.24288 0.20509 -0.24584 0.20787 -0.24931 0.20949 C -0.25018 0.20972 -0.25243 0.21157 -0.25295 0.21134 C -0.25313 0.21157 -0.25295 0.21134 -0.25313 0.21157 " pathEditMode="relative" rAng="3621406" ptsTypes="ffffffffffffffffffffffffffffffA"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101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11111E-6 4.44444E-6 C -0.00017 0.00092 -0.00017 0.00185 0.0007 0.00671 C 0.00104 0.00856 0.00174 0.01203 0.00156 0.01435 C 0.00174 0.01643 0.00226 0.01898 0.00261 0.02152 C 0.00278 0.02453 0.00243 0.02476 0.00399 0.03148 C 0.00399 0.03449 0.00504 0.03958 0.00538 0.04259 C 0.00521 0.04444 0.00538 0.0449 0.00642 0.05023 C 0.00642 0.05046 0.00642 0.05138 0.0066 0.05208 C 0.00677 0.05254 0.0066 0.05208 0.00695 0.05347 C 0.00764 0.05648 0.00781 0.0574 0.00833 0.05925 C 0.00868 0.06111 0.00903 0.06296 0.00955 0.06458 C 0.01163 0.07245 0.01389 0.08194 0.01615 0.08958 C 0.01771 0.09398 0.01927 0.10023 0.02188 0.11273 C 0.02413 0.11921 0.02656 0.12939 0.02882 0.13796 C 0.03073 0.14467 0.03177 0.14884 0.03386 0.15763 C 0.03559 0.16365 0.0375 0.17106 0.03889 0.17708 C 0.04097 0.18425 0.04236 0.18912 0.04462 0.19861 C 0.04601 0.2037 0.04705 0.20717 0.04896 0.21481 C 0.05017 0.21851 0.0507 0.22152 0.05226 0.22731 C 0.05452 0.23449 0.05781 0.24768 0.06094 0.25949 C 0.06146 0.26088 0.06354 0.26805 0.06458 0.27152 C 0.0658 0.27615 0.06806 0.28588 0.06979 0.29213 " pathEditMode="relative" rAng="4384350" ptsTypes="fffffffffffffffffffffA"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1469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1.48148E-6 C 0.00347 0.00231 0.01406 0.00555 0.01771 0.00717 C 0.03455 0.0125 0.03542 0.01574 0.0368 0.01852 C 0.0375 0.01875 0.03871 0.01921 0.03924 0.01921 C 0.0401 0.01944 0.03802 0.01898 0.04132 0.01967 C 0.0474 0.02083 0.05139 0.02153 0.0526 0.02153 C 0.05365 0.02176 0.05521 0.02176 0.05677 0.02222 C 0.05833 0.02268 0.06059 0.02245 0.06163 0.02268 C 0.06493 0.02315 0.06493 0.02292 0.06805 0.02292 C 0.07517 0.02338 0.07882 0.02407 0.0842 0.02361 C 0.09392 0.02523 0.09358 0.025 0.09531 0.02407 C 0.10226 0.02454 0.10712 0.02477 0.11111 0.02523 C 0.12656 0.02685 0.14705 0.02986 0.15799 0.03079 C 0.16719 0.03217 0.1717 0.03287 0.17587 0.03287 C 0.18229 0.03356 0.18698 0.03426 0.18941 0.03472 C 0.20226 0.03634 0.19757 0.03634 0.20538 0.03657 C 0.21371 0.03773 0.21493 0.03912 0.22083 0.03889 C 0.22309 0.03935 0.2276 0.03958 0.2276 0.04004 " pathEditMode="relative" rAng="-4916379" ptsTypes="fffffffffffffffffA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3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1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1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491" y="1676400"/>
            <a:ext cx="8382000" cy="335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রক্তকণিকার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অণুচক্রিকার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04800"/>
            <a:ext cx="8001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05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0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অণুচক্রিকার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রক্তকণিকা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রোগজীবাণু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ধংস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0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1219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73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600200"/>
            <a:ext cx="4883727" cy="488372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3215121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442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07408 C -0.01441 -0.17061 -0.01979 -0.26482 -0.00208 -0.35348 C -0.00086 -0.36783 0.00052 -0.38264 0.00799 -0.38797 C 0.01077 -0.39306 0.01216 -0.39653 0.01598 -0.39908 C 0.01997 -0.40764 0.02466 -0.40371 0.02952 -0.41042 C 0.03993 -0.42454 0.05139 -0.42454 0.06355 -0.42639 C 0.08837 -0.43102 0.05938 -0.42732 0.09636 -0.43102 C 0.17118 -0.44838 0.25625 -0.43912 0.329 -0.44005 C 0.35573 -0.4507 0.38907 -0.44514 0.41424 -0.44514 " pathEditMode="relative" rAng="0" ptsTypes="ffffffffA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1884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0" y="0"/>
            <a:ext cx="9067800" cy="6781800"/>
          </a:xfrm>
          <a:prstGeom prst="bevel">
            <a:avLst>
              <a:gd name="adj" fmla="val 703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956" y="516166"/>
            <a:ext cx="8026878" cy="114300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85156" y="1729590"/>
            <a:ext cx="4444044" cy="4525963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জয়দেব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গিলাতলা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রামপাল,বাগেরহাট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729590"/>
            <a:ext cx="3371486" cy="4525963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b="1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1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ü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300266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488" y="4849090"/>
            <a:ext cx="2692338" cy="16812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923" y="220553"/>
            <a:ext cx="2685556" cy="17765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1527" y="4886445"/>
            <a:ext cx="2514600" cy="16784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9237" y="210160"/>
            <a:ext cx="2590800" cy="16969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624" y="1856510"/>
            <a:ext cx="3563937" cy="2964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6938" y="210160"/>
            <a:ext cx="2819400" cy="2857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6353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3395008"/>
            <a:ext cx="42392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latin typeface="NikoshBAN" pitchFamily="2" charset="0"/>
                <a:ea typeface="MS Gothic" pitchFamily="49" charset="-128"/>
                <a:cs typeface="NikoshBAN" pitchFamily="2" charset="0"/>
              </a:rPr>
              <a:t>।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8382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যাচ্ছি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/>
          <p:cNvSpPr/>
          <p:nvPr/>
        </p:nvSpPr>
        <p:spPr>
          <a:xfrm rot="5400000">
            <a:off x="546622" y="1039725"/>
            <a:ext cx="1255101" cy="1614054"/>
          </a:xfrm>
          <a:custGeom>
            <a:avLst/>
            <a:gdLst>
              <a:gd name="connsiteX0" fmla="*/ 0 w 1309255"/>
              <a:gd name="connsiteY0" fmla="*/ 0 h 1600200"/>
              <a:gd name="connsiteX1" fmla="*/ 654628 w 1309255"/>
              <a:gd name="connsiteY1" fmla="*/ 0 h 1600200"/>
              <a:gd name="connsiteX2" fmla="*/ 1309256 w 1309255"/>
              <a:gd name="connsiteY2" fmla="*/ 800100 h 1600200"/>
              <a:gd name="connsiteX3" fmla="*/ 654628 w 1309255"/>
              <a:gd name="connsiteY3" fmla="*/ 1600200 h 1600200"/>
              <a:gd name="connsiteX4" fmla="*/ 0 w 1309255"/>
              <a:gd name="connsiteY4" fmla="*/ 1600200 h 1600200"/>
              <a:gd name="connsiteX5" fmla="*/ 0 w 1309255"/>
              <a:gd name="connsiteY5" fmla="*/ 0 h 1600200"/>
              <a:gd name="connsiteX0" fmla="*/ 0 w 1317397"/>
              <a:gd name="connsiteY0" fmla="*/ 0 h 1600200"/>
              <a:gd name="connsiteX1" fmla="*/ 890155 w 1317397"/>
              <a:gd name="connsiteY1" fmla="*/ 0 h 1600200"/>
              <a:gd name="connsiteX2" fmla="*/ 1309256 w 1317397"/>
              <a:gd name="connsiteY2" fmla="*/ 800100 h 1600200"/>
              <a:gd name="connsiteX3" fmla="*/ 654628 w 1317397"/>
              <a:gd name="connsiteY3" fmla="*/ 1600200 h 1600200"/>
              <a:gd name="connsiteX4" fmla="*/ 0 w 1317397"/>
              <a:gd name="connsiteY4" fmla="*/ 1600200 h 1600200"/>
              <a:gd name="connsiteX5" fmla="*/ 0 w 1317397"/>
              <a:gd name="connsiteY5" fmla="*/ 0 h 1600200"/>
              <a:gd name="connsiteX0" fmla="*/ 0 w 1309256"/>
              <a:gd name="connsiteY0" fmla="*/ 0 h 1600200"/>
              <a:gd name="connsiteX1" fmla="*/ 890155 w 1309256"/>
              <a:gd name="connsiteY1" fmla="*/ 0 h 1600200"/>
              <a:gd name="connsiteX2" fmla="*/ 1309256 w 1309256"/>
              <a:gd name="connsiteY2" fmla="*/ 800100 h 1600200"/>
              <a:gd name="connsiteX3" fmla="*/ 890155 w 1309256"/>
              <a:gd name="connsiteY3" fmla="*/ 1600200 h 1600200"/>
              <a:gd name="connsiteX4" fmla="*/ 0 w 1309256"/>
              <a:gd name="connsiteY4" fmla="*/ 1600200 h 1600200"/>
              <a:gd name="connsiteX5" fmla="*/ 0 w 1309256"/>
              <a:gd name="connsiteY5" fmla="*/ 0 h 1600200"/>
              <a:gd name="connsiteX0" fmla="*/ 0 w 1310187"/>
              <a:gd name="connsiteY0" fmla="*/ 0 h 1614054"/>
              <a:gd name="connsiteX1" fmla="*/ 890155 w 1310187"/>
              <a:gd name="connsiteY1" fmla="*/ 0 h 1614054"/>
              <a:gd name="connsiteX2" fmla="*/ 1309256 w 1310187"/>
              <a:gd name="connsiteY2" fmla="*/ 800100 h 1614054"/>
              <a:gd name="connsiteX3" fmla="*/ 931719 w 1310187"/>
              <a:gd name="connsiteY3" fmla="*/ 1614054 h 1614054"/>
              <a:gd name="connsiteX4" fmla="*/ 0 w 1310187"/>
              <a:gd name="connsiteY4" fmla="*/ 1600200 h 1614054"/>
              <a:gd name="connsiteX5" fmla="*/ 0 w 1310187"/>
              <a:gd name="connsiteY5" fmla="*/ 0 h 1614054"/>
              <a:gd name="connsiteX0" fmla="*/ 0 w 1309256"/>
              <a:gd name="connsiteY0" fmla="*/ 41564 h 1655618"/>
              <a:gd name="connsiteX1" fmla="*/ 931719 w 1309256"/>
              <a:gd name="connsiteY1" fmla="*/ 0 h 1655618"/>
              <a:gd name="connsiteX2" fmla="*/ 1309256 w 1309256"/>
              <a:gd name="connsiteY2" fmla="*/ 841664 h 1655618"/>
              <a:gd name="connsiteX3" fmla="*/ 931719 w 1309256"/>
              <a:gd name="connsiteY3" fmla="*/ 1655618 h 1655618"/>
              <a:gd name="connsiteX4" fmla="*/ 0 w 1309256"/>
              <a:gd name="connsiteY4" fmla="*/ 1641764 h 1655618"/>
              <a:gd name="connsiteX5" fmla="*/ 0 w 1309256"/>
              <a:gd name="connsiteY5" fmla="*/ 41564 h 1655618"/>
              <a:gd name="connsiteX0" fmla="*/ 0 w 1309256"/>
              <a:gd name="connsiteY0" fmla="*/ 0 h 1614054"/>
              <a:gd name="connsiteX1" fmla="*/ 931719 w 1309256"/>
              <a:gd name="connsiteY1" fmla="*/ 0 h 1614054"/>
              <a:gd name="connsiteX2" fmla="*/ 1309256 w 1309256"/>
              <a:gd name="connsiteY2" fmla="*/ 800100 h 1614054"/>
              <a:gd name="connsiteX3" fmla="*/ 931719 w 1309256"/>
              <a:gd name="connsiteY3" fmla="*/ 1614054 h 1614054"/>
              <a:gd name="connsiteX4" fmla="*/ 0 w 1309256"/>
              <a:gd name="connsiteY4" fmla="*/ 1600200 h 1614054"/>
              <a:gd name="connsiteX5" fmla="*/ 0 w 1309256"/>
              <a:gd name="connsiteY5" fmla="*/ 0 h 1614054"/>
              <a:gd name="connsiteX0" fmla="*/ 0 w 1255101"/>
              <a:gd name="connsiteY0" fmla="*/ 0 h 1614054"/>
              <a:gd name="connsiteX1" fmla="*/ 931719 w 1255101"/>
              <a:gd name="connsiteY1" fmla="*/ 0 h 1614054"/>
              <a:gd name="connsiteX2" fmla="*/ 1253838 w 1255101"/>
              <a:gd name="connsiteY2" fmla="*/ 758536 h 1614054"/>
              <a:gd name="connsiteX3" fmla="*/ 931719 w 1255101"/>
              <a:gd name="connsiteY3" fmla="*/ 1614054 h 1614054"/>
              <a:gd name="connsiteX4" fmla="*/ 0 w 1255101"/>
              <a:gd name="connsiteY4" fmla="*/ 1600200 h 1614054"/>
              <a:gd name="connsiteX5" fmla="*/ 0 w 1255101"/>
              <a:gd name="connsiteY5" fmla="*/ 0 h 161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5101" h="1614054">
                <a:moveTo>
                  <a:pt x="0" y="0"/>
                </a:moveTo>
                <a:lnTo>
                  <a:pt x="931719" y="0"/>
                </a:lnTo>
                <a:cubicBezTo>
                  <a:pt x="1293260" y="0"/>
                  <a:pt x="1253838" y="489527"/>
                  <a:pt x="1253838" y="758536"/>
                </a:cubicBezTo>
                <a:cubicBezTo>
                  <a:pt x="1253838" y="1027545"/>
                  <a:pt x="1293260" y="1614054"/>
                  <a:pt x="931719" y="1614054"/>
                </a:cubicBez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9273" y="642070"/>
            <a:ext cx="2333622" cy="1666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an 5"/>
          <p:cNvSpPr/>
          <p:nvPr/>
        </p:nvSpPr>
        <p:spPr>
          <a:xfrm>
            <a:off x="381000" y="266700"/>
            <a:ext cx="1600200" cy="22098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তরল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2080" y="1328736"/>
            <a:ext cx="1475520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2276043" y="1356444"/>
            <a:ext cx="1259032" cy="238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3400" y="3429000"/>
            <a:ext cx="17526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93818" y="3429000"/>
            <a:ext cx="17526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যোজক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46418" y="3429000"/>
            <a:ext cx="17526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77345" y="3358865"/>
            <a:ext cx="17526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10400" y="3381817"/>
            <a:ext cx="17526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Up Arrow 15"/>
          <p:cNvSpPr/>
          <p:nvPr/>
        </p:nvSpPr>
        <p:spPr>
          <a:xfrm rot="10800000">
            <a:off x="1170707" y="2504209"/>
            <a:ext cx="342900" cy="12252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3053192" y="2004149"/>
            <a:ext cx="342900" cy="1676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4921389" y="2409836"/>
            <a:ext cx="342900" cy="12339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3400" y="4648200"/>
            <a:ext cx="8382000" cy="19050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077" y="2112263"/>
            <a:ext cx="280416" cy="2468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52" y="3317816"/>
            <a:ext cx="432438" cy="43960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2114" y="1661575"/>
            <a:ext cx="502920" cy="4480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6680" y="1356775"/>
            <a:ext cx="4191000" cy="4343400"/>
          </a:xfrm>
          <a:prstGeom prst="ellips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9280" y="1661575"/>
            <a:ext cx="502920" cy="448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929" y="2625436"/>
            <a:ext cx="502920" cy="448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0720" y="4781203"/>
            <a:ext cx="502920" cy="448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9260" y="3572394"/>
            <a:ext cx="502920" cy="448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7080" y="2499775"/>
            <a:ext cx="502920" cy="4480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929" y="4004378"/>
            <a:ext cx="502920" cy="448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1786" y="4576848"/>
            <a:ext cx="502920" cy="4480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0098" y="3528474"/>
            <a:ext cx="432438" cy="439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010" y="3278612"/>
            <a:ext cx="432438" cy="4396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9192" y="2670879"/>
            <a:ext cx="432438" cy="4396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1493" y="4561400"/>
            <a:ext cx="432438" cy="4396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0098" y="4636491"/>
            <a:ext cx="432438" cy="4396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0098" y="1885603"/>
            <a:ext cx="432438" cy="4396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487" y="3477766"/>
            <a:ext cx="432438" cy="4396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2672" y="3290731"/>
            <a:ext cx="280416" cy="2468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391" y="3043843"/>
            <a:ext cx="280416" cy="2468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5901" y="2476915"/>
            <a:ext cx="280416" cy="2468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9260" y="2277271"/>
            <a:ext cx="280416" cy="2468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490" y="2128335"/>
            <a:ext cx="280416" cy="246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7504" y="3052156"/>
            <a:ext cx="280416" cy="2468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3432" y="4205546"/>
            <a:ext cx="280416" cy="2468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9769" y="4104962"/>
            <a:ext cx="280416" cy="2468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7590" y="4181577"/>
            <a:ext cx="280416" cy="2468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4826" y="3414175"/>
            <a:ext cx="280416" cy="2468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8984" y="3390206"/>
            <a:ext cx="280416" cy="24688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133088" y="1438614"/>
            <a:ext cx="1212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13203" y="3194997"/>
            <a:ext cx="1419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কণিকা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37565" y="1760008"/>
            <a:ext cx="2440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কণিকা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78237" y="3375484"/>
            <a:ext cx="2440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কণিকা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4000" y="5394489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অণুচক্রিকা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60030" y="1961834"/>
            <a:ext cx="76200" cy="3738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5822375" y="1934124"/>
            <a:ext cx="412170" cy="143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5834495" y="3594749"/>
            <a:ext cx="412170" cy="143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5832759" y="5584314"/>
            <a:ext cx="412170" cy="143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386840" y="589181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74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C 0.01875 -0.00856 0.05486 -0.00741 0.07118 -0.0081 C 0.07829 -0.01829 0.10989 -0.01574 0.11666 -0.0162 C 0.13038 -0.01852 0.12899 -0.01852 0.14392 -0.02037 C 0.15451 -0.02176 0.17569 -0.0243 0.17569 -0.0243 C 0.19427 -0.03287 0.21406 -0.03403 0.23333 -0.03842 C 0.24635 -0.04444 0.26336 -0.04467 0.27725 -0.04653 C 0.28802 -0.05162 0.29913 -0.05301 0.31059 -0.05463 C 0.32708 -0.06018 0.34392 -0.05972 0.36059 -0.06481 C 0.3776 -0.06991 0.39479 -0.07754 0.41215 -0.08079 C 0.4309 -0.08426 0.44913 -0.08565 0.46805 -0.08704 C 0.49218 -0.0912 0.51632 -0.09514 0.54079 -0.09514 " pathEditMode="relative" ptsTypes="fffffffffffA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7.40741E-7 C 0.02708 0.00139 0.04774 0.00278 0.0684 0.00417 C 0.07795 0.00486 0.09705 0.00602 0.09705 0.00625 C 0.13194 0.0037 0.15712 0.00116 0.1941 -7.40741E-7 C 0.22986 -0.01227 0.26788 -0.01227 0.30486 -0.01412 C 0.34983 -0.01898 0.37674 -0.02106 0.43055 -0.02222 C 0.44479 -0.0243 0.45486 -0.03032 0.46979 -0.03218 C 0.4816 -0.03773 0.46771 -0.03194 0.4941 -0.03634 C 0.50312 -0.03796 0.51198 -0.04097 0.52101 -0.04236 C 0.53542 -0.04722 0.52934 -0.04537 0.53889 -0.04838 C 0.54531 -0.05255 0.55174 -0.05463 0.55729 -0.05856 C 0.56615 -0.06412 0.5717 -0.0706 0.58055 -0.07477 C 0.58455 -0.07662 0.58507 -0.0794 0.58802 -0.08287 C 0.59253 -0.08773 0.59253 -0.0868 0.59844 -0.08889 C 0.60799 -0.09745 0.62187 -0.10116 0.63333 -0.10509 C 0.68976 -0.10301 0.66996 -0.10301 0.69271 -0.10301 " pathEditMode="relative" rAng="0" ptsTypes="fffffffffffffff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6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55556E-6 C 0.08576 0.00277 0.1717 0.0074 0.25746 0.01018 C 0.27934 0.01249 0.30226 0.01411 0.32413 0.01828 C 0.33281 0.0199 0.35 0.0243 0.35 0.0243 C 0.35781 0.028 0.36146 0.0243 0.36667 0.03425 C 0.37031 0.05323 0.3651 0.03332 0.37274 0.04652 C 0.37378 0.04814 0.37344 0.05069 0.37413 0.05254 C 0.375 0.05462 0.37639 0.05647 0.37726 0.05856 C 0.38021 0.06596 0.37847 0.07268 0.38333 0.0787 C 0.38854 0.09698 0.39028 0.11643 0.39392 0.13541 C 0.39496 0.16064 0.39687 0.18332 0.39844 0.20809 C 0.40017 0.27545 0.39792 0.24745 0.40295 0.29305 C 0.40347 0.29837 0.40365 0.3037 0.40451 0.30902 C 0.40521 0.31319 0.40746 0.32129 0.40746 0.32129 C 0.40868 0.33518 0.40851 0.35508 0.42274 0.35555 C 0.46719 0.35694 0.51163 0.35694 0.55608 0.35763 C 0.5849 0.36133 0.61319 0.36967 0.64236 0.36967 " pathEditMode="relative" ptsTypes="ffffffffffffffffA">
                                      <p:cBhvr>
                                        <p:cTn id="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  <p:bldP spid="32" grpId="0"/>
      <p:bldP spid="35" grpId="0"/>
      <p:bldP spid="36" grpId="0"/>
      <p:bldP spid="37" grpId="0"/>
      <p:bldP spid="2" grpId="0" animBg="1"/>
      <p:bldP spid="3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0745" y="2582900"/>
            <a:ext cx="502920" cy="448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226495" y="1442259"/>
            <a:ext cx="4191000" cy="4343400"/>
          </a:xfrm>
          <a:prstGeom prst="ellips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26495" y="1426050"/>
            <a:ext cx="4191000" cy="4343400"/>
          </a:xfrm>
          <a:prstGeom prst="ellips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9095" y="1730850"/>
            <a:ext cx="502920" cy="448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744" y="2694711"/>
            <a:ext cx="502920" cy="448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0535" y="4850478"/>
            <a:ext cx="502920" cy="448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9075" y="3641669"/>
            <a:ext cx="502920" cy="448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6895" y="2569050"/>
            <a:ext cx="502920" cy="448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744" y="4073653"/>
            <a:ext cx="502920" cy="448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1601" y="4646123"/>
            <a:ext cx="502920" cy="448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9913" y="3597749"/>
            <a:ext cx="432438" cy="439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9007" y="2740154"/>
            <a:ext cx="432438" cy="439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1308" y="4630675"/>
            <a:ext cx="432438" cy="439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9913" y="4705766"/>
            <a:ext cx="432438" cy="439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9913" y="1954878"/>
            <a:ext cx="432438" cy="439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8302" y="3547041"/>
            <a:ext cx="432438" cy="439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2487" y="3360006"/>
            <a:ext cx="280416" cy="24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7206" y="3113118"/>
            <a:ext cx="280416" cy="24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5716" y="2546190"/>
            <a:ext cx="280416" cy="24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9075" y="2346546"/>
            <a:ext cx="280416" cy="24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7319" y="3121431"/>
            <a:ext cx="280416" cy="24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3247" y="4274821"/>
            <a:ext cx="280416" cy="24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9584" y="4174237"/>
            <a:ext cx="280416" cy="24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405" y="4250852"/>
            <a:ext cx="280416" cy="24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4641" y="3483450"/>
            <a:ext cx="280416" cy="24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8799" y="3459481"/>
            <a:ext cx="280416" cy="24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3292676"/>
            <a:ext cx="432438" cy="439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1100" y="2163252"/>
            <a:ext cx="280416" cy="24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5" name="Straight Arrow Connector 34"/>
          <p:cNvCxnSpPr/>
          <p:nvPr/>
        </p:nvCxnSpPr>
        <p:spPr>
          <a:xfrm flipH="1">
            <a:off x="4381798" y="1954878"/>
            <a:ext cx="25770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139294" y="3766843"/>
            <a:ext cx="1919596" cy="14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38685" y="4405364"/>
            <a:ext cx="2648316" cy="15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649447" y="2959956"/>
            <a:ext cx="25133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9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62400" y="4579065"/>
            <a:ext cx="4752111" cy="102309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19175" y="5274046"/>
            <a:ext cx="28194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8859898"/>
              </p:ext>
            </p:extLst>
          </p:nvPr>
        </p:nvGraphicFramePr>
        <p:xfrm>
          <a:off x="152400" y="5376223"/>
          <a:ext cx="460375" cy="488950"/>
        </p:xfrm>
        <a:graphic>
          <a:graphicData uri="http://schemas.openxmlformats.org/presentationml/2006/ole">
            <p:oleObj spid="_x0000_s2095" name="Equation" r:id="rId3" imgW="203040" imgH="215640" progId="Equation.3">
              <p:embed/>
            </p:oleObj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723" y="281654"/>
            <a:ext cx="1534419" cy="136702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752600" y="855509"/>
            <a:ext cx="32004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481945" y="1489285"/>
            <a:ext cx="28194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হিমোগ্লোবিন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16157" y="317467"/>
            <a:ext cx="1409700" cy="120763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বর্ণের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485" y="1651865"/>
            <a:ext cx="2440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কণিকা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Delay 2"/>
          <p:cNvSpPr/>
          <p:nvPr/>
        </p:nvSpPr>
        <p:spPr>
          <a:xfrm rot="5400000">
            <a:off x="632331" y="3238314"/>
            <a:ext cx="882793" cy="1357744"/>
          </a:xfrm>
          <a:custGeom>
            <a:avLst/>
            <a:gdLst>
              <a:gd name="connsiteX0" fmla="*/ 0 w 1309255"/>
              <a:gd name="connsiteY0" fmla="*/ 0 h 1600200"/>
              <a:gd name="connsiteX1" fmla="*/ 654628 w 1309255"/>
              <a:gd name="connsiteY1" fmla="*/ 0 h 1600200"/>
              <a:gd name="connsiteX2" fmla="*/ 1309256 w 1309255"/>
              <a:gd name="connsiteY2" fmla="*/ 800100 h 1600200"/>
              <a:gd name="connsiteX3" fmla="*/ 654628 w 1309255"/>
              <a:gd name="connsiteY3" fmla="*/ 1600200 h 1600200"/>
              <a:gd name="connsiteX4" fmla="*/ 0 w 1309255"/>
              <a:gd name="connsiteY4" fmla="*/ 1600200 h 1600200"/>
              <a:gd name="connsiteX5" fmla="*/ 0 w 1309255"/>
              <a:gd name="connsiteY5" fmla="*/ 0 h 1600200"/>
              <a:gd name="connsiteX0" fmla="*/ 0 w 1317397"/>
              <a:gd name="connsiteY0" fmla="*/ 0 h 1600200"/>
              <a:gd name="connsiteX1" fmla="*/ 890155 w 1317397"/>
              <a:gd name="connsiteY1" fmla="*/ 0 h 1600200"/>
              <a:gd name="connsiteX2" fmla="*/ 1309256 w 1317397"/>
              <a:gd name="connsiteY2" fmla="*/ 800100 h 1600200"/>
              <a:gd name="connsiteX3" fmla="*/ 654628 w 1317397"/>
              <a:gd name="connsiteY3" fmla="*/ 1600200 h 1600200"/>
              <a:gd name="connsiteX4" fmla="*/ 0 w 1317397"/>
              <a:gd name="connsiteY4" fmla="*/ 1600200 h 1600200"/>
              <a:gd name="connsiteX5" fmla="*/ 0 w 1317397"/>
              <a:gd name="connsiteY5" fmla="*/ 0 h 1600200"/>
              <a:gd name="connsiteX0" fmla="*/ 0 w 1309256"/>
              <a:gd name="connsiteY0" fmla="*/ 0 h 1600200"/>
              <a:gd name="connsiteX1" fmla="*/ 890155 w 1309256"/>
              <a:gd name="connsiteY1" fmla="*/ 0 h 1600200"/>
              <a:gd name="connsiteX2" fmla="*/ 1309256 w 1309256"/>
              <a:gd name="connsiteY2" fmla="*/ 800100 h 1600200"/>
              <a:gd name="connsiteX3" fmla="*/ 890155 w 1309256"/>
              <a:gd name="connsiteY3" fmla="*/ 1600200 h 1600200"/>
              <a:gd name="connsiteX4" fmla="*/ 0 w 1309256"/>
              <a:gd name="connsiteY4" fmla="*/ 1600200 h 1600200"/>
              <a:gd name="connsiteX5" fmla="*/ 0 w 1309256"/>
              <a:gd name="connsiteY5" fmla="*/ 0 h 1600200"/>
              <a:gd name="connsiteX0" fmla="*/ 0 w 1310187"/>
              <a:gd name="connsiteY0" fmla="*/ 0 h 1614054"/>
              <a:gd name="connsiteX1" fmla="*/ 890155 w 1310187"/>
              <a:gd name="connsiteY1" fmla="*/ 0 h 1614054"/>
              <a:gd name="connsiteX2" fmla="*/ 1309256 w 1310187"/>
              <a:gd name="connsiteY2" fmla="*/ 800100 h 1614054"/>
              <a:gd name="connsiteX3" fmla="*/ 931719 w 1310187"/>
              <a:gd name="connsiteY3" fmla="*/ 1614054 h 1614054"/>
              <a:gd name="connsiteX4" fmla="*/ 0 w 1310187"/>
              <a:gd name="connsiteY4" fmla="*/ 1600200 h 1614054"/>
              <a:gd name="connsiteX5" fmla="*/ 0 w 1310187"/>
              <a:gd name="connsiteY5" fmla="*/ 0 h 1614054"/>
              <a:gd name="connsiteX0" fmla="*/ 0 w 1309256"/>
              <a:gd name="connsiteY0" fmla="*/ 41564 h 1655618"/>
              <a:gd name="connsiteX1" fmla="*/ 931719 w 1309256"/>
              <a:gd name="connsiteY1" fmla="*/ 0 h 1655618"/>
              <a:gd name="connsiteX2" fmla="*/ 1309256 w 1309256"/>
              <a:gd name="connsiteY2" fmla="*/ 841664 h 1655618"/>
              <a:gd name="connsiteX3" fmla="*/ 931719 w 1309256"/>
              <a:gd name="connsiteY3" fmla="*/ 1655618 h 1655618"/>
              <a:gd name="connsiteX4" fmla="*/ 0 w 1309256"/>
              <a:gd name="connsiteY4" fmla="*/ 1641764 h 1655618"/>
              <a:gd name="connsiteX5" fmla="*/ 0 w 1309256"/>
              <a:gd name="connsiteY5" fmla="*/ 41564 h 1655618"/>
              <a:gd name="connsiteX0" fmla="*/ 0 w 1309256"/>
              <a:gd name="connsiteY0" fmla="*/ 0 h 1614054"/>
              <a:gd name="connsiteX1" fmla="*/ 931719 w 1309256"/>
              <a:gd name="connsiteY1" fmla="*/ 0 h 1614054"/>
              <a:gd name="connsiteX2" fmla="*/ 1309256 w 1309256"/>
              <a:gd name="connsiteY2" fmla="*/ 800100 h 1614054"/>
              <a:gd name="connsiteX3" fmla="*/ 931719 w 1309256"/>
              <a:gd name="connsiteY3" fmla="*/ 1614054 h 1614054"/>
              <a:gd name="connsiteX4" fmla="*/ 0 w 1309256"/>
              <a:gd name="connsiteY4" fmla="*/ 1600200 h 1614054"/>
              <a:gd name="connsiteX5" fmla="*/ 0 w 1309256"/>
              <a:gd name="connsiteY5" fmla="*/ 0 h 1614054"/>
              <a:gd name="connsiteX0" fmla="*/ 0 w 1255101"/>
              <a:gd name="connsiteY0" fmla="*/ 0 h 1614054"/>
              <a:gd name="connsiteX1" fmla="*/ 931719 w 1255101"/>
              <a:gd name="connsiteY1" fmla="*/ 0 h 1614054"/>
              <a:gd name="connsiteX2" fmla="*/ 1253838 w 1255101"/>
              <a:gd name="connsiteY2" fmla="*/ 758536 h 1614054"/>
              <a:gd name="connsiteX3" fmla="*/ 931719 w 1255101"/>
              <a:gd name="connsiteY3" fmla="*/ 1614054 h 1614054"/>
              <a:gd name="connsiteX4" fmla="*/ 0 w 1255101"/>
              <a:gd name="connsiteY4" fmla="*/ 1600200 h 1614054"/>
              <a:gd name="connsiteX5" fmla="*/ 0 w 1255101"/>
              <a:gd name="connsiteY5" fmla="*/ 0 h 161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5101" h="1614054">
                <a:moveTo>
                  <a:pt x="0" y="0"/>
                </a:moveTo>
                <a:lnTo>
                  <a:pt x="931719" y="0"/>
                </a:lnTo>
                <a:cubicBezTo>
                  <a:pt x="1293260" y="0"/>
                  <a:pt x="1253838" y="489527"/>
                  <a:pt x="1253838" y="758536"/>
                </a:cubicBezTo>
                <a:cubicBezTo>
                  <a:pt x="1253838" y="1027545"/>
                  <a:pt x="1293260" y="1614054"/>
                  <a:pt x="931719" y="1614054"/>
                </a:cubicBez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solidFill>
            <a:srgbClr val="E43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408710" y="2590800"/>
            <a:ext cx="1343890" cy="176998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766455" y="3733800"/>
            <a:ext cx="32004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97427" y="4503662"/>
            <a:ext cx="1766455" cy="342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রক্তশূন্যতা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16157" y="3390900"/>
            <a:ext cx="28194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হিমোগ্লোবিনের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98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0" presetClass="exit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0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5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48148E-6 L 0.89983 -0.00231 " pathEditMode="relative" rAng="0" ptsTypes="AA">
                                      <p:cBhvr>
                                        <p:cTn id="6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0" y="-11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9" grpId="0" animBg="1"/>
      <p:bldP spid="12" grpId="0"/>
      <p:bldP spid="13" grpId="0" animBg="1"/>
      <p:bldP spid="14" grpId="0"/>
      <p:bldP spid="15" grpId="0" animBg="1"/>
      <p:bldP spid="15" grpId="1" animBg="1"/>
      <p:bldP spid="16" grpId="0" animBg="1"/>
      <p:bldP spid="17" grpId="0" animBg="1"/>
      <p:bldP spid="18" grpId="0"/>
      <p:bldP spid="18" grpId="1"/>
      <p:bldP spid="19" grpId="0"/>
      <p:bldP spid="19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3139</TotalTime>
  <Words>255</Words>
  <Application>Microsoft Office PowerPoint</Application>
  <PresentationFormat>On-screen Show (4:3)</PresentationFormat>
  <Paragraphs>80</Paragraphs>
  <Slides>16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Apex</vt:lpstr>
      <vt:lpstr>Equation</vt:lpstr>
      <vt:lpstr>Packager Shell Object</vt:lpstr>
      <vt:lpstr>Slide 1</vt:lpstr>
      <vt:lpstr>পরিচিতি</vt:lpstr>
      <vt:lpstr>শিখনফল</vt:lpstr>
      <vt:lpstr>Slide 4</vt:lpstr>
      <vt:lpstr>Slide 5</vt:lpstr>
      <vt:lpstr>Slide 6</vt:lpstr>
      <vt:lpstr>Slide 7</vt:lpstr>
      <vt:lpstr>রক্তের উপাদানের চিহ্নিত চিত্র অংকন কর।</vt:lpstr>
      <vt:lpstr>Slide 9</vt:lpstr>
      <vt:lpstr>Slide 10</vt:lpstr>
      <vt:lpstr>Slide 11</vt:lpstr>
      <vt:lpstr>Slide 12</vt:lpstr>
      <vt:lpstr>Slide 13</vt:lpstr>
      <vt:lpstr>মুল্যায়ন </vt:lpstr>
      <vt:lpstr>বাড়ির কাজ </vt:lpstr>
      <vt:lpstr> 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AMTOIL HIGH SCHOOL</dc:creator>
  <cp:lastModifiedBy>User-PC</cp:lastModifiedBy>
  <cp:revision>475</cp:revision>
  <dcterms:created xsi:type="dcterms:W3CDTF">2006-08-16T00:00:00Z</dcterms:created>
  <dcterms:modified xsi:type="dcterms:W3CDTF">2019-10-27T08:42:35Z</dcterms:modified>
</cp:coreProperties>
</file>