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60" r:id="rId5"/>
    <p:sldId id="261" r:id="rId6"/>
    <p:sldId id="262" r:id="rId7"/>
    <p:sldId id="276" r:id="rId8"/>
    <p:sldId id="277" r:id="rId9"/>
    <p:sldId id="278" r:id="rId10"/>
    <p:sldId id="279" r:id="rId11"/>
    <p:sldId id="266" r:id="rId12"/>
    <p:sldId id="280" r:id="rId13"/>
    <p:sldId id="267" r:id="rId14"/>
    <p:sldId id="265" r:id="rId15"/>
    <p:sldId id="281" r:id="rId16"/>
    <p:sldId id="282" r:id="rId17"/>
    <p:sldId id="283" r:id="rId18"/>
    <p:sldId id="290" r:id="rId19"/>
    <p:sldId id="284" r:id="rId20"/>
    <p:sldId id="285" r:id="rId21"/>
    <p:sldId id="287" r:id="rId22"/>
    <p:sldId id="288" r:id="rId23"/>
    <p:sldId id="286" r:id="rId24"/>
    <p:sldId id="289" r:id="rId25"/>
    <p:sldId id="291" r:id="rId26"/>
    <p:sldId id="292" r:id="rId27"/>
    <p:sldId id="29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ekul islam" userId="ab5d0c3db130e67c" providerId="LiveId" clId="{0E4310C9-7441-4D94-8387-7B52C955CDDF}"/>
    <pc:docChg chg="undo custSel modSld">
      <pc:chgData name="sadekul islam" userId="ab5d0c3db130e67c" providerId="LiveId" clId="{0E4310C9-7441-4D94-8387-7B52C955CDDF}" dt="2019-10-27T06:07:00.341" v="1542"/>
      <pc:docMkLst>
        <pc:docMk/>
      </pc:docMkLst>
      <pc:sldChg chg="modSp">
        <pc:chgData name="sadekul islam" userId="ab5d0c3db130e67c" providerId="LiveId" clId="{0E4310C9-7441-4D94-8387-7B52C955CDDF}" dt="2019-10-27T05:56:03.937" v="1527" actId="20577"/>
        <pc:sldMkLst>
          <pc:docMk/>
          <pc:sldMk cId="1474313537" sldId="258"/>
        </pc:sldMkLst>
        <pc:spChg chg="mod">
          <ac:chgData name="sadekul islam" userId="ab5d0c3db130e67c" providerId="LiveId" clId="{0E4310C9-7441-4D94-8387-7B52C955CDDF}" dt="2019-10-27T05:56:03.937" v="1527" actId="20577"/>
          <ac:spMkLst>
            <pc:docMk/>
            <pc:sldMk cId="1474313537" sldId="258"/>
            <ac:spMk id="8" creationId="{00000000-0000-0000-0000-000000000000}"/>
          </ac:spMkLst>
        </pc:spChg>
      </pc:sldChg>
      <pc:sldChg chg="modSp modAnim">
        <pc:chgData name="sadekul islam" userId="ab5d0c3db130e67c" providerId="LiveId" clId="{0E4310C9-7441-4D94-8387-7B52C955CDDF}" dt="2019-10-25T18:04:23.356" v="898"/>
        <pc:sldMkLst>
          <pc:docMk/>
          <pc:sldMk cId="1405427216" sldId="285"/>
        </pc:sldMkLst>
        <pc:spChg chg="mod">
          <ac:chgData name="sadekul islam" userId="ab5d0c3db130e67c" providerId="LiveId" clId="{0E4310C9-7441-4D94-8387-7B52C955CDDF}" dt="2019-10-25T18:01:40.027" v="867" actId="20577"/>
          <ac:spMkLst>
            <pc:docMk/>
            <pc:sldMk cId="1405427216" sldId="285"/>
            <ac:spMk id="3" creationId="{E1984EC6-A4DF-4067-B939-DCDCFE26D7BB}"/>
          </ac:spMkLst>
        </pc:spChg>
        <pc:graphicFrameChg chg="mod modGraphic">
          <ac:chgData name="sadekul islam" userId="ab5d0c3db130e67c" providerId="LiveId" clId="{0E4310C9-7441-4D94-8387-7B52C955CDDF}" dt="2019-10-25T17:57:59.824" v="785" actId="404"/>
          <ac:graphicFrameMkLst>
            <pc:docMk/>
            <pc:sldMk cId="1405427216" sldId="285"/>
            <ac:graphicFrameMk id="4" creationId="{8E01F2FB-8C10-43D7-8579-7814063944D2}"/>
          </ac:graphicFrameMkLst>
        </pc:graphicFrameChg>
      </pc:sldChg>
      <pc:sldChg chg="addSp delSp modSp modAnim">
        <pc:chgData name="sadekul islam" userId="ab5d0c3db130e67c" providerId="LiveId" clId="{0E4310C9-7441-4D94-8387-7B52C955CDDF}" dt="2019-10-25T18:56:30.918" v="1519" actId="207"/>
        <pc:sldMkLst>
          <pc:docMk/>
          <pc:sldMk cId="2111405358" sldId="286"/>
        </pc:sldMkLst>
        <pc:spChg chg="mod">
          <ac:chgData name="sadekul islam" userId="ab5d0c3db130e67c" providerId="LiveId" clId="{0E4310C9-7441-4D94-8387-7B52C955CDDF}" dt="2019-10-25T18:08:29.579" v="949" actId="403"/>
          <ac:spMkLst>
            <pc:docMk/>
            <pc:sldMk cId="2111405358" sldId="286"/>
            <ac:spMk id="2" creationId="{2A7F1F19-780C-49BA-BCCE-878A348B1F54}"/>
          </ac:spMkLst>
        </pc:spChg>
        <pc:spChg chg="add del mod">
          <ac:chgData name="sadekul islam" userId="ab5d0c3db130e67c" providerId="LiveId" clId="{0E4310C9-7441-4D94-8387-7B52C955CDDF}" dt="2019-10-25T18:56:30.918" v="1519" actId="207"/>
          <ac:spMkLst>
            <pc:docMk/>
            <pc:sldMk cId="2111405358" sldId="286"/>
            <ac:spMk id="3" creationId="{2CA1E0FD-E3F0-48EF-903C-4560ED71FDEF}"/>
          </ac:spMkLst>
        </pc:spChg>
        <pc:spChg chg="add mod">
          <ac:chgData name="sadekul islam" userId="ab5d0c3db130e67c" providerId="LiveId" clId="{0E4310C9-7441-4D94-8387-7B52C955CDDF}" dt="2019-10-25T18:30:43.620" v="1200" actId="13822"/>
          <ac:spMkLst>
            <pc:docMk/>
            <pc:sldMk cId="2111405358" sldId="286"/>
            <ac:spMk id="23" creationId="{6DC52D38-B145-4AEA-97B7-1C3267717D9F}"/>
          </ac:spMkLst>
        </pc:spChg>
        <pc:spChg chg="add mod">
          <ac:chgData name="sadekul islam" userId="ab5d0c3db130e67c" providerId="LiveId" clId="{0E4310C9-7441-4D94-8387-7B52C955CDDF}" dt="2019-10-25T18:30:51.385" v="1201" actId="13822"/>
          <ac:spMkLst>
            <pc:docMk/>
            <pc:sldMk cId="2111405358" sldId="286"/>
            <ac:spMk id="25" creationId="{24C63F77-0A63-460E-B21C-C4415306641D}"/>
          </ac:spMkLst>
        </pc:spChg>
        <pc:spChg chg="add mod">
          <ac:chgData name="sadekul islam" userId="ab5d0c3db130e67c" providerId="LiveId" clId="{0E4310C9-7441-4D94-8387-7B52C955CDDF}" dt="2019-10-25T18:30:58.618" v="1202" actId="13822"/>
          <ac:spMkLst>
            <pc:docMk/>
            <pc:sldMk cId="2111405358" sldId="286"/>
            <ac:spMk id="27" creationId="{8B9DFD79-8C41-4E2B-BCE9-EB38D09B42C2}"/>
          </ac:spMkLst>
        </pc:spChg>
        <pc:spChg chg="add mod">
          <ac:chgData name="sadekul islam" userId="ab5d0c3db130e67c" providerId="LiveId" clId="{0E4310C9-7441-4D94-8387-7B52C955CDDF}" dt="2019-10-25T18:30:34.021" v="1199" actId="13822"/>
          <ac:spMkLst>
            <pc:docMk/>
            <pc:sldMk cId="2111405358" sldId="286"/>
            <ac:spMk id="34" creationId="{7D9ED43C-13F4-4C80-A480-CE2AE5C1F227}"/>
          </ac:spMkLst>
        </pc:spChg>
        <pc:spChg chg="add mod">
          <ac:chgData name="sadekul islam" userId="ab5d0c3db130e67c" providerId="LiveId" clId="{0E4310C9-7441-4D94-8387-7B52C955CDDF}" dt="2019-10-25T18:39:07.270" v="1297" actId="2085"/>
          <ac:spMkLst>
            <pc:docMk/>
            <pc:sldMk cId="2111405358" sldId="286"/>
            <ac:spMk id="38" creationId="{0324B04E-DE64-46B4-BDC7-070C005B1704}"/>
          </ac:spMkLst>
        </pc:spChg>
        <pc:spChg chg="add mod">
          <ac:chgData name="sadekul islam" userId="ab5d0c3db130e67c" providerId="LiveId" clId="{0E4310C9-7441-4D94-8387-7B52C955CDDF}" dt="2019-10-25T18:41:24.184" v="1339" actId="2085"/>
          <ac:spMkLst>
            <pc:docMk/>
            <pc:sldMk cId="2111405358" sldId="286"/>
            <ac:spMk id="39" creationId="{55B1D611-42BA-42E0-8BAF-A883DF890BD1}"/>
          </ac:spMkLst>
        </pc:spChg>
        <pc:spChg chg="add mod">
          <ac:chgData name="sadekul islam" userId="ab5d0c3db130e67c" providerId="LiveId" clId="{0E4310C9-7441-4D94-8387-7B52C955CDDF}" dt="2019-10-25T18:45:45.759" v="1392" actId="2085"/>
          <ac:spMkLst>
            <pc:docMk/>
            <pc:sldMk cId="2111405358" sldId="286"/>
            <ac:spMk id="40" creationId="{21893CE8-4EBD-4079-829A-8A82FD1D7220}"/>
          </ac:spMkLst>
        </pc:spChg>
        <pc:spChg chg="add mod">
          <ac:chgData name="sadekul islam" userId="ab5d0c3db130e67c" providerId="LiveId" clId="{0E4310C9-7441-4D94-8387-7B52C955CDDF}" dt="2019-10-25T18:51:04.709" v="1442" actId="2085"/>
          <ac:spMkLst>
            <pc:docMk/>
            <pc:sldMk cId="2111405358" sldId="286"/>
            <ac:spMk id="41" creationId="{89B6DFA6-BEFC-4694-84CC-F2DD12F097D3}"/>
          </ac:spMkLst>
        </pc:spChg>
        <pc:spChg chg="add mod">
          <ac:chgData name="sadekul islam" userId="ab5d0c3db130e67c" providerId="LiveId" clId="{0E4310C9-7441-4D94-8387-7B52C955CDDF}" dt="2019-10-25T18:50:06.941" v="1435" actId="20577"/>
          <ac:spMkLst>
            <pc:docMk/>
            <pc:sldMk cId="2111405358" sldId="286"/>
            <ac:spMk id="42" creationId="{2FECDCA8-FA4C-4C23-88CE-4377DF739718}"/>
          </ac:spMkLst>
        </pc:spChg>
        <pc:spChg chg="add mod">
          <ac:chgData name="sadekul islam" userId="ab5d0c3db130e67c" providerId="LiveId" clId="{0E4310C9-7441-4D94-8387-7B52C955CDDF}" dt="2019-10-25T18:47:55.573" v="1415" actId="2085"/>
          <ac:spMkLst>
            <pc:docMk/>
            <pc:sldMk cId="2111405358" sldId="286"/>
            <ac:spMk id="43" creationId="{4234537E-4B1B-474B-91AA-F4317DB36CC4}"/>
          </ac:spMkLst>
        </pc:spChg>
        <pc:spChg chg="add del mod">
          <ac:chgData name="sadekul islam" userId="ab5d0c3db130e67c" providerId="LiveId" clId="{0E4310C9-7441-4D94-8387-7B52C955CDDF}" dt="2019-10-25T18:51:50.116" v="1451"/>
          <ac:spMkLst>
            <pc:docMk/>
            <pc:sldMk cId="2111405358" sldId="286"/>
            <ac:spMk id="44" creationId="{A949061F-54C1-4FA2-9B8C-AB21CFC1AE04}"/>
          </ac:spMkLst>
        </pc:spChg>
        <pc:spChg chg="add mod">
          <ac:chgData name="sadekul islam" userId="ab5d0c3db130e67c" providerId="LiveId" clId="{0E4310C9-7441-4D94-8387-7B52C955CDDF}" dt="2019-10-25T18:53:14.942" v="1480" actId="2085"/>
          <ac:spMkLst>
            <pc:docMk/>
            <pc:sldMk cId="2111405358" sldId="286"/>
            <ac:spMk id="45" creationId="{4CB4FDDA-D983-4D2E-9DD0-E5DF3DDD39FB}"/>
          </ac:spMkLst>
        </pc:spChg>
        <pc:cxnChg chg="add mod">
          <ac:chgData name="sadekul islam" userId="ab5d0c3db130e67c" providerId="LiveId" clId="{0E4310C9-7441-4D94-8387-7B52C955CDDF}" dt="2019-10-25T18:10:23.907" v="971" actId="14100"/>
          <ac:cxnSpMkLst>
            <pc:docMk/>
            <pc:sldMk cId="2111405358" sldId="286"/>
            <ac:cxnSpMk id="5" creationId="{633DE5E4-82EB-4C0D-BFD6-05B53CDCD698}"/>
          </ac:cxnSpMkLst>
        </pc:cxnChg>
        <pc:cxnChg chg="add mod">
          <ac:chgData name="sadekul islam" userId="ab5d0c3db130e67c" providerId="LiveId" clId="{0E4310C9-7441-4D94-8387-7B52C955CDDF}" dt="2019-10-25T18:10:09.255" v="969" actId="1036"/>
          <ac:cxnSpMkLst>
            <pc:docMk/>
            <pc:sldMk cId="2111405358" sldId="286"/>
            <ac:cxnSpMk id="6" creationId="{70F9D5E5-FE04-4FA9-B76D-F2BD8EC663ED}"/>
          </ac:cxnSpMkLst>
        </pc:cxnChg>
        <pc:cxnChg chg="add mod">
          <ac:chgData name="sadekul islam" userId="ab5d0c3db130e67c" providerId="LiveId" clId="{0E4310C9-7441-4D94-8387-7B52C955CDDF}" dt="2019-10-25T18:28:26.794" v="1186" actId="14100"/>
          <ac:cxnSpMkLst>
            <pc:docMk/>
            <pc:sldMk cId="2111405358" sldId="286"/>
            <ac:cxnSpMk id="12" creationId="{88E864B8-53DA-46B3-A918-E7B37D3E378D}"/>
          </ac:cxnSpMkLst>
        </pc:cxnChg>
        <pc:cxnChg chg="add mod">
          <ac:chgData name="sadekul islam" userId="ab5d0c3db130e67c" providerId="LiveId" clId="{0E4310C9-7441-4D94-8387-7B52C955CDDF}" dt="2019-10-25T18:27:30.720" v="1173" actId="14100"/>
          <ac:cxnSpMkLst>
            <pc:docMk/>
            <pc:sldMk cId="2111405358" sldId="286"/>
            <ac:cxnSpMk id="13" creationId="{EA9F06E2-AC06-4099-903C-0F6162DAF608}"/>
          </ac:cxnSpMkLst>
        </pc:cxnChg>
        <pc:cxnChg chg="add mod">
          <ac:chgData name="sadekul islam" userId="ab5d0c3db130e67c" providerId="LiveId" clId="{0E4310C9-7441-4D94-8387-7B52C955CDDF}" dt="2019-10-25T18:26:20.847" v="1166" actId="14100"/>
          <ac:cxnSpMkLst>
            <pc:docMk/>
            <pc:sldMk cId="2111405358" sldId="286"/>
            <ac:cxnSpMk id="14" creationId="{B2AC26D6-2AFB-4A1E-897D-D9AE8FEB0452}"/>
          </ac:cxnSpMkLst>
        </pc:cxnChg>
        <pc:cxnChg chg="add mod">
          <ac:chgData name="sadekul islam" userId="ab5d0c3db130e67c" providerId="LiveId" clId="{0E4310C9-7441-4D94-8387-7B52C955CDDF}" dt="2019-10-25T18:16:12.634" v="1070" actId="1038"/>
          <ac:cxnSpMkLst>
            <pc:docMk/>
            <pc:sldMk cId="2111405358" sldId="286"/>
            <ac:cxnSpMk id="18" creationId="{2B28A7B7-5B85-45FF-845E-3EFA92F6CF26}"/>
          </ac:cxnSpMkLst>
        </pc:cxnChg>
        <pc:cxnChg chg="add mod">
          <ac:chgData name="sadekul islam" userId="ab5d0c3db130e67c" providerId="LiveId" clId="{0E4310C9-7441-4D94-8387-7B52C955CDDF}" dt="2019-10-25T18:24:05.178" v="1147" actId="14100"/>
          <ac:cxnSpMkLst>
            <pc:docMk/>
            <pc:sldMk cId="2111405358" sldId="286"/>
            <ac:cxnSpMk id="21" creationId="{8DB0315A-A3D0-4A75-90A7-BAA1A6BD8462}"/>
          </ac:cxnSpMkLst>
        </pc:cxnChg>
        <pc:cxnChg chg="add mod">
          <ac:chgData name="sadekul islam" userId="ab5d0c3db130e67c" providerId="LiveId" clId="{0E4310C9-7441-4D94-8387-7B52C955CDDF}" dt="2019-10-25T18:28:06.698" v="1181" actId="1037"/>
          <ac:cxnSpMkLst>
            <pc:docMk/>
            <pc:sldMk cId="2111405358" sldId="286"/>
            <ac:cxnSpMk id="30" creationId="{A1AC6D55-C445-4599-850D-1FD5804B716E}"/>
          </ac:cxnSpMkLst>
        </pc:cxnChg>
        <pc:cxnChg chg="add mod">
          <ac:chgData name="sadekul islam" userId="ab5d0c3db130e67c" providerId="LiveId" clId="{0E4310C9-7441-4D94-8387-7B52C955CDDF}" dt="2019-10-25T18:24:32.725" v="1150" actId="13822"/>
          <ac:cxnSpMkLst>
            <pc:docMk/>
            <pc:sldMk cId="2111405358" sldId="286"/>
            <ac:cxnSpMk id="33" creationId="{22974A90-5DAF-45AB-90EE-3D901B1215CF}"/>
          </ac:cxnSpMkLst>
        </pc:cxnChg>
      </pc:sldChg>
      <pc:sldChg chg="modAnim">
        <pc:chgData name="sadekul islam" userId="ab5d0c3db130e67c" providerId="LiveId" clId="{0E4310C9-7441-4D94-8387-7B52C955CDDF}" dt="2019-10-27T06:07:00.341" v="1542"/>
        <pc:sldMkLst>
          <pc:docMk/>
          <pc:sldMk cId="2537742796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4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0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0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7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9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2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A5F5-6C44-4583-96E2-C3FFCABDF0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4AE3-0043-491C-A3F6-20A2302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9041" y="188640"/>
            <a:ext cx="7992888" cy="1584176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GB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992888" cy="4475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12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0463-629D-4527-8EBB-9B981ED8D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76456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598BE-8AC4-4DE5-92F0-0CE17C8C0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806" y="1916832"/>
            <a:ext cx="8276456" cy="4824536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         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বলে।যদি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=TU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TU=U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+U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+---------+U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Un=n -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n=1,2,3………….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A705D39-6C58-45D2-84A7-39B1086F6EC3}"/>
              </a:ext>
            </a:extLst>
          </p:cNvPr>
          <p:cNvSpPr/>
          <p:nvPr/>
        </p:nvSpPr>
        <p:spPr>
          <a:xfrm>
            <a:off x="471738" y="1927785"/>
            <a:ext cx="978408" cy="48463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3145"/>
            <a:ext cx="8352928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7223" y="1453036"/>
            <a:ext cx="8561538" cy="4696053"/>
            <a:chOff x="179512" y="2060848"/>
            <a:chExt cx="7024449" cy="41199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60848"/>
              <a:ext cx="2175358" cy="14476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203" y="2060848"/>
              <a:ext cx="2175358" cy="14476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603" y="2060848"/>
              <a:ext cx="2175358" cy="14476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245" y="4733235"/>
              <a:ext cx="2175358" cy="14476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8" name="TextBox 7"/>
          <p:cNvSpPr txBox="1"/>
          <p:nvPr/>
        </p:nvSpPr>
        <p:spPr>
          <a:xfrm>
            <a:off x="1920239" y="380106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058" y="5467141"/>
            <a:ext cx="348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5536" y="5444174"/>
            <a:ext cx="47415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668211" y="3430684"/>
            <a:ext cx="504056" cy="28803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475964" y="3394718"/>
            <a:ext cx="504056" cy="28803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475789" y="3394718"/>
            <a:ext cx="504056" cy="28803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DC9E27-6352-43FF-84E2-CB1CE405216A}"/>
              </a:ext>
            </a:extLst>
          </p:cNvPr>
          <p:cNvSpPr/>
          <p:nvPr/>
        </p:nvSpPr>
        <p:spPr>
          <a:xfrm>
            <a:off x="7020272" y="4061544"/>
            <a:ext cx="1872207" cy="239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FDB31E54-51F5-414B-BBE3-49F332F14F6A}"/>
              </a:ext>
            </a:extLst>
          </p:cNvPr>
          <p:cNvSpPr/>
          <p:nvPr/>
        </p:nvSpPr>
        <p:spPr>
          <a:xfrm>
            <a:off x="6372200" y="5021055"/>
            <a:ext cx="648072" cy="5847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6AB-39E6-43B8-B589-8FC170EA1E1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A31A5-26B3-42DC-B102-D8837C7D2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 w="57150"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         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উপয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ৃদ্ধি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উপয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গ।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োগের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য়,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ন্তিক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ে।          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্রা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্তিক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োগ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MU=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𝑇𝑈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যেখানে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MU=</a:t>
                </a:r>
                <a:r>
                  <a:rPr lang="en-US" dirty="0" err="1"/>
                  <a:t>প্রান্তিক</a:t>
                </a:r>
                <a:r>
                  <a:rPr lang="en-US" dirty="0"/>
                  <a:t> </a:t>
                </a:r>
                <a:r>
                  <a:rPr lang="en-US" dirty="0" err="1"/>
                  <a:t>উপযোগ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TU=</a:t>
                </a:r>
                <a:r>
                  <a:rPr lang="en-US" dirty="0" err="1"/>
                  <a:t>মোট</a:t>
                </a:r>
                <a:r>
                  <a:rPr lang="en-US" dirty="0"/>
                  <a:t> </a:t>
                </a:r>
                <a:r>
                  <a:rPr lang="en-US" dirty="0" err="1"/>
                  <a:t>উপযোগ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Q=</a:t>
                </a:r>
                <a:r>
                  <a:rPr lang="en-US" dirty="0" err="1"/>
                  <a:t>দ্রব্য</a:t>
                </a:r>
                <a:r>
                  <a:rPr lang="en-US" dirty="0"/>
                  <a:t> </a:t>
                </a:r>
                <a:r>
                  <a:rPr lang="en-US" dirty="0" err="1"/>
                  <a:t>ভোগের</a:t>
                </a:r>
                <a:r>
                  <a:rPr lang="en-US" dirty="0"/>
                  <a:t> </a:t>
                </a:r>
                <a:r>
                  <a:rPr lang="en-US" dirty="0" err="1"/>
                  <a:t>একক,এবং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ডেল</a:t>
                </a:r>
                <a:r>
                  <a:rPr lang="en-US" dirty="0"/>
                  <a:t> </a:t>
                </a:r>
                <a:r>
                  <a:rPr lang="en-US" dirty="0" err="1"/>
                  <a:t>যা</a:t>
                </a:r>
                <a:r>
                  <a:rPr lang="en-US" dirty="0"/>
                  <a:t> </a:t>
                </a:r>
                <a:r>
                  <a:rPr lang="en-US" dirty="0" err="1"/>
                  <a:t>পরিবর্তন</a:t>
                </a:r>
                <a:r>
                  <a:rPr lang="en-US" dirty="0"/>
                  <a:t>।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A31A5-26B3-42DC-B102-D8837C7D2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28D53E11-D2CD-4CB4-969D-CBA70094E684}"/>
              </a:ext>
            </a:extLst>
          </p:cNvPr>
          <p:cNvSpPr/>
          <p:nvPr/>
        </p:nvSpPr>
        <p:spPr>
          <a:xfrm>
            <a:off x="683568" y="1648224"/>
            <a:ext cx="978408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68952" cy="446449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্রান্তিক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২.ইহা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ঋণাত্নক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5576" y="1844824"/>
                <a:ext cx="7704856" cy="4392488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প্রশ্ন: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ভোগ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উপযোগ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২০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অতিরিক্ত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ভোগের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উপযোগ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পেয়ে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২৫একক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প্রান্তিক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উপযোগ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l"/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উপযোগের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=(২৫-২০)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ইউটিল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=৫ইউিটল</a:t>
                </a:r>
              </a:p>
              <a:p>
                <a:pPr algn="l"/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ভোগের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=(৪-৩)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=১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প্রান্তিক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উপযোগ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𝑀𝑈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∆</m:t>
                          </m:r>
                          <m: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𝑀𝑈</m:t>
                          </m:r>
                        </m:num>
                        <m:den>
                          <m: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∆</m:t>
                          </m:r>
                          <m: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𝑄</m:t>
                          </m:r>
                        </m:den>
                      </m:f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en-US" sz="28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den>
                      </m:f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en-US" sz="2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ইউটিল</m:t>
                      </m:r>
                    </m:oMath>
                  </m:oMathPara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5576" y="1844824"/>
                <a:ext cx="7704856" cy="43924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82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8CCE-0B4A-4A72-9EE2-67E10A7A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12B656-8B5C-47F0-95A9-86BC3B75C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36982"/>
              </p:ext>
            </p:extLst>
          </p:nvPr>
        </p:nvGraphicFramePr>
        <p:xfrm>
          <a:off x="457200" y="1600200"/>
          <a:ext cx="8229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880002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051261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96913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 </a:t>
                      </a:r>
                      <a:r>
                        <a:rPr lang="en-US" sz="28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  <a:r>
                        <a:rPr lang="en-US" sz="28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গ(ই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bn-BD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ন্তিক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উটিল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74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0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0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2417"/>
                  </a:ext>
                </a:extLst>
              </a:tr>
            </a:tbl>
          </a:graphicData>
        </a:graphic>
      </p:graphicFrame>
      <p:sp>
        <p:nvSpPr>
          <p:cNvPr id="6" name="Wave 5">
            <a:extLst>
              <a:ext uri="{FF2B5EF4-FFF2-40B4-BE49-F238E27FC236}">
                <a16:creationId xmlns:a16="http://schemas.microsoft.com/office/drawing/2014/main" id="{62BBC464-FB1D-4C94-865D-EE3FF48D6A52}"/>
              </a:ext>
            </a:extLst>
          </p:cNvPr>
          <p:cNvSpPr/>
          <p:nvPr/>
        </p:nvSpPr>
        <p:spPr>
          <a:xfrm>
            <a:off x="1871700" y="5257800"/>
            <a:ext cx="5400600" cy="9144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303A-40AB-4744-9D28-34772C44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D4E4-5399-4233-BE0C-E0C71F1D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1156"/>
            <a:ext cx="8229600" cy="524259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54164B-6D4E-4828-81E6-F95F15AD774E}"/>
              </a:ext>
            </a:extLst>
          </p:cNvPr>
          <p:cNvCxnSpPr>
            <a:cxnSpLocks/>
          </p:cNvCxnSpPr>
          <p:nvPr/>
        </p:nvCxnSpPr>
        <p:spPr>
          <a:xfrm>
            <a:off x="1547664" y="1625639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D93AFD-C982-4362-A9E6-17A7B1B12798}"/>
              </a:ext>
            </a:extLst>
          </p:cNvPr>
          <p:cNvCxnSpPr>
            <a:cxnSpLocks/>
          </p:cNvCxnSpPr>
          <p:nvPr/>
        </p:nvCxnSpPr>
        <p:spPr>
          <a:xfrm>
            <a:off x="1547664" y="5085184"/>
            <a:ext cx="55446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F4919C-7DC6-4517-8EE1-1305C0E7D52D}"/>
              </a:ext>
            </a:extLst>
          </p:cNvPr>
          <p:cNvGrpSpPr/>
          <p:nvPr/>
        </p:nvGrpSpPr>
        <p:grpSpPr>
          <a:xfrm>
            <a:off x="1547664" y="4221088"/>
            <a:ext cx="2232248" cy="432048"/>
            <a:chOff x="1547664" y="4221088"/>
            <a:chExt cx="2232248" cy="4320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A2E8244-219E-4EBC-A161-99A8167978DD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4653136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A05915-C24D-4CCA-AB2E-E299ED0319C3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4221088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55691F-BDC2-41CF-B164-949B494E1FBD}"/>
              </a:ext>
            </a:extLst>
          </p:cNvPr>
          <p:cNvGrpSpPr/>
          <p:nvPr/>
        </p:nvGrpSpPr>
        <p:grpSpPr>
          <a:xfrm>
            <a:off x="1547664" y="3717032"/>
            <a:ext cx="792088" cy="1368152"/>
            <a:chOff x="1547664" y="3717032"/>
            <a:chExt cx="792088" cy="136815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000FBF-556B-497F-9B7B-6DF655B81A1D}"/>
                </a:ext>
              </a:extLst>
            </p:cNvPr>
            <p:cNvCxnSpPr/>
            <p:nvPr/>
          </p:nvCxnSpPr>
          <p:spPr>
            <a:xfrm>
              <a:off x="1547664" y="3717032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1D1183-9CCA-4AF5-A4CD-3C7A84A39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752" y="3717032"/>
              <a:ext cx="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1DF843-1F75-40FC-8C60-DD88BD0B20D9}"/>
              </a:ext>
            </a:extLst>
          </p:cNvPr>
          <p:cNvGrpSpPr/>
          <p:nvPr/>
        </p:nvGrpSpPr>
        <p:grpSpPr>
          <a:xfrm>
            <a:off x="1547664" y="2308172"/>
            <a:ext cx="4910073" cy="3975087"/>
            <a:chOff x="1547664" y="2308172"/>
            <a:chExt cx="4910073" cy="397508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2B6D88-1199-474B-A4A8-B666046EB643}"/>
                </a:ext>
              </a:extLst>
            </p:cNvPr>
            <p:cNvGrpSpPr/>
            <p:nvPr/>
          </p:nvGrpSpPr>
          <p:grpSpPr>
            <a:xfrm>
              <a:off x="1547664" y="2348880"/>
              <a:ext cx="3744416" cy="2744688"/>
              <a:chOff x="1547664" y="2348880"/>
              <a:chExt cx="3744416" cy="274468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8C91A8-767A-4448-A59B-195850D8C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664" y="2780928"/>
                <a:ext cx="37444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35DE946-B2BE-4353-A6E9-435F9F2B5A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9832" y="2780928"/>
                <a:ext cx="0" cy="22780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9FE7539-0A7B-4066-8A84-262A4524F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9992" y="2348880"/>
                <a:ext cx="0" cy="2744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B11406A-3229-40B5-B05C-395D9A808C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0072" y="2780928"/>
                <a:ext cx="0" cy="2304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1A264C-DC61-414C-B129-304646A68B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912" y="2348880"/>
                <a:ext cx="0" cy="2744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0A4680-F7F9-4F35-9A51-484B316D0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664" y="2348880"/>
                <a:ext cx="29523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8929878-DE18-45FD-A5AD-58AC9D45C846}"/>
                </a:ext>
              </a:extLst>
            </p:cNvPr>
            <p:cNvSpPr/>
            <p:nvPr/>
          </p:nvSpPr>
          <p:spPr>
            <a:xfrm>
              <a:off x="2335237" y="2308172"/>
              <a:ext cx="3376246" cy="1405699"/>
            </a:xfrm>
            <a:custGeom>
              <a:avLst/>
              <a:gdLst>
                <a:gd name="connsiteX0" fmla="*/ 0 w 3376246"/>
                <a:gd name="connsiteY0" fmla="*/ 1405699 h 1405699"/>
                <a:gd name="connsiteX1" fmla="*/ 745588 w 3376246"/>
                <a:gd name="connsiteY1" fmla="*/ 491299 h 1405699"/>
                <a:gd name="connsiteX2" fmla="*/ 1463040 w 3376246"/>
                <a:gd name="connsiteY2" fmla="*/ 69268 h 1405699"/>
                <a:gd name="connsiteX3" fmla="*/ 2166425 w 3376246"/>
                <a:gd name="connsiteY3" fmla="*/ 41133 h 1405699"/>
                <a:gd name="connsiteX4" fmla="*/ 2912012 w 3376246"/>
                <a:gd name="connsiteY4" fmla="*/ 477231 h 1405699"/>
                <a:gd name="connsiteX5" fmla="*/ 3376246 w 3376246"/>
                <a:gd name="connsiteY5" fmla="*/ 1138413 h 1405699"/>
                <a:gd name="connsiteX6" fmla="*/ 3376246 w 3376246"/>
                <a:gd name="connsiteY6" fmla="*/ 1138413 h 140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6246" h="1405699">
                  <a:moveTo>
                    <a:pt x="0" y="1405699"/>
                  </a:moveTo>
                  <a:cubicBezTo>
                    <a:pt x="250874" y="1059868"/>
                    <a:pt x="501748" y="714037"/>
                    <a:pt x="745588" y="491299"/>
                  </a:cubicBezTo>
                  <a:cubicBezTo>
                    <a:pt x="989428" y="268561"/>
                    <a:pt x="1226234" y="144296"/>
                    <a:pt x="1463040" y="69268"/>
                  </a:cubicBezTo>
                  <a:cubicBezTo>
                    <a:pt x="1699846" y="-5760"/>
                    <a:pt x="1924930" y="-26861"/>
                    <a:pt x="2166425" y="41133"/>
                  </a:cubicBezTo>
                  <a:cubicBezTo>
                    <a:pt x="2407920" y="109127"/>
                    <a:pt x="2710375" y="294351"/>
                    <a:pt x="2912012" y="477231"/>
                  </a:cubicBezTo>
                  <a:cubicBezTo>
                    <a:pt x="3113649" y="660111"/>
                    <a:pt x="3376246" y="1138413"/>
                    <a:pt x="3376246" y="1138413"/>
                  </a:cubicBezTo>
                  <a:lnTo>
                    <a:pt x="3376246" y="11384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043191-ECF4-498D-93BC-2B33B557AF93}"/>
                </a:ext>
              </a:extLst>
            </p:cNvPr>
            <p:cNvSpPr/>
            <p:nvPr/>
          </p:nvSpPr>
          <p:spPr>
            <a:xfrm>
              <a:off x="2321169" y="3727938"/>
              <a:ext cx="4136568" cy="2555321"/>
            </a:xfrm>
            <a:custGeom>
              <a:avLst/>
              <a:gdLst>
                <a:gd name="connsiteX0" fmla="*/ 0 w 4136568"/>
                <a:gd name="connsiteY0" fmla="*/ 0 h 2555321"/>
                <a:gd name="connsiteX1" fmla="*/ 3601329 w 4136568"/>
                <a:gd name="connsiteY1" fmla="*/ 2236764 h 2555321"/>
                <a:gd name="connsiteX2" fmla="*/ 4051496 w 4136568"/>
                <a:gd name="connsiteY2" fmla="*/ 2489982 h 255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6568" h="2555321">
                  <a:moveTo>
                    <a:pt x="0" y="0"/>
                  </a:moveTo>
                  <a:lnTo>
                    <a:pt x="3601329" y="2236764"/>
                  </a:lnTo>
                  <a:cubicBezTo>
                    <a:pt x="4276578" y="2651761"/>
                    <a:pt x="4164037" y="2570871"/>
                    <a:pt x="4051496" y="24899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E692B05-955B-4BBF-8249-6C8555C1FCEE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5517232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949052-D283-4D22-9B23-DA7B611613A3}"/>
              </a:ext>
            </a:extLst>
          </p:cNvPr>
          <p:cNvCxnSpPr>
            <a:cxnSpLocks/>
          </p:cNvCxnSpPr>
          <p:nvPr/>
        </p:nvCxnSpPr>
        <p:spPr>
          <a:xfrm flipH="1">
            <a:off x="5220071" y="5085184"/>
            <a:ext cx="1" cy="432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3DC5980-CF60-4BD0-9F42-6DDE61782F52}"/>
              </a:ext>
            </a:extLst>
          </p:cNvPr>
          <p:cNvSpPr txBox="1"/>
          <p:nvPr/>
        </p:nvSpPr>
        <p:spPr>
          <a:xfrm>
            <a:off x="5508104" y="3295891"/>
            <a:ext cx="5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C69E96-D1D4-474C-A7E4-4C9C714BA22F}"/>
              </a:ext>
            </a:extLst>
          </p:cNvPr>
          <p:cNvSpPr txBox="1"/>
          <p:nvPr/>
        </p:nvSpPr>
        <p:spPr>
          <a:xfrm>
            <a:off x="7092280" y="50935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7D75E2-40B5-43EB-BF4F-3C236D27F1ED}"/>
              </a:ext>
            </a:extLst>
          </p:cNvPr>
          <p:cNvSpPr/>
          <p:nvPr/>
        </p:nvSpPr>
        <p:spPr>
          <a:xfrm>
            <a:off x="6521271" y="6098596"/>
            <a:ext cx="571009" cy="369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1062B0-FC15-4AD0-A23F-5F8E5EADF017}"/>
              </a:ext>
            </a:extLst>
          </p:cNvPr>
          <p:cNvSpPr/>
          <p:nvPr/>
        </p:nvSpPr>
        <p:spPr>
          <a:xfrm>
            <a:off x="1835709" y="4953924"/>
            <a:ext cx="3672395" cy="68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১ম         ২য়         ৩য়         ৪র্থ        ৫ম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A184C5-A3D1-4551-A7E4-B0EA31E14647}"/>
              </a:ext>
            </a:extLst>
          </p:cNvPr>
          <p:cNvSpPr/>
          <p:nvPr/>
        </p:nvSpPr>
        <p:spPr>
          <a:xfrm>
            <a:off x="670464" y="1772816"/>
            <a:ext cx="673835" cy="40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pPr algn="ctr"/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34BD20B-043B-46CA-A25E-2F89E17E4564}"/>
              </a:ext>
            </a:extLst>
          </p:cNvPr>
          <p:cNvSpPr/>
          <p:nvPr/>
        </p:nvSpPr>
        <p:spPr>
          <a:xfrm>
            <a:off x="1876476" y="3319410"/>
            <a:ext cx="444693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F323D30-9013-4268-9E10-578C53D97E73}"/>
              </a:ext>
            </a:extLst>
          </p:cNvPr>
          <p:cNvSpPr/>
          <p:nvPr/>
        </p:nvSpPr>
        <p:spPr>
          <a:xfrm>
            <a:off x="2803042" y="2422374"/>
            <a:ext cx="360040" cy="417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96DF41-8ED6-4D81-9501-143F2F571B3A}"/>
              </a:ext>
            </a:extLst>
          </p:cNvPr>
          <p:cNvSpPr/>
          <p:nvPr/>
        </p:nvSpPr>
        <p:spPr>
          <a:xfrm>
            <a:off x="3569709" y="2038061"/>
            <a:ext cx="4536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5E88735-9077-44E9-90F2-3FDB29F51FB8}"/>
              </a:ext>
            </a:extLst>
          </p:cNvPr>
          <p:cNvSpPr/>
          <p:nvPr/>
        </p:nvSpPr>
        <p:spPr>
          <a:xfrm>
            <a:off x="4278263" y="2003896"/>
            <a:ext cx="504056" cy="36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56B0AD9-1971-4320-93E0-6B900A607750}"/>
              </a:ext>
            </a:extLst>
          </p:cNvPr>
          <p:cNvSpPr/>
          <p:nvPr/>
        </p:nvSpPr>
        <p:spPr>
          <a:xfrm>
            <a:off x="5268790" y="2631354"/>
            <a:ext cx="414927" cy="23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709803-0EBD-47A8-BCF6-80C929D32314}"/>
              </a:ext>
            </a:extLst>
          </p:cNvPr>
          <p:cNvSpPr/>
          <p:nvPr/>
        </p:nvSpPr>
        <p:spPr>
          <a:xfrm>
            <a:off x="5153212" y="5267529"/>
            <a:ext cx="424684" cy="369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6C326BC-E660-4053-8443-0082911C8848}"/>
              </a:ext>
            </a:extLst>
          </p:cNvPr>
          <p:cNvSpPr/>
          <p:nvPr/>
        </p:nvSpPr>
        <p:spPr>
          <a:xfrm>
            <a:off x="4470374" y="4803174"/>
            <a:ext cx="418609" cy="29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4713D99-36FB-4E1D-B767-919B9FAFF5F3}"/>
              </a:ext>
            </a:extLst>
          </p:cNvPr>
          <p:cNvSpPr/>
          <p:nvPr/>
        </p:nvSpPr>
        <p:spPr>
          <a:xfrm>
            <a:off x="3776785" y="4389617"/>
            <a:ext cx="397579" cy="287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23731E3-726A-4F60-9856-23C36BD9F599}"/>
              </a:ext>
            </a:extLst>
          </p:cNvPr>
          <p:cNvSpPr/>
          <p:nvPr/>
        </p:nvSpPr>
        <p:spPr>
          <a:xfrm>
            <a:off x="3040229" y="3899472"/>
            <a:ext cx="444198" cy="38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0528309-AF17-45F2-B1C9-6D3D98AC184E}"/>
              </a:ext>
            </a:extLst>
          </p:cNvPr>
          <p:cNvSpPr/>
          <p:nvPr/>
        </p:nvSpPr>
        <p:spPr>
          <a:xfrm>
            <a:off x="1751030" y="5746117"/>
            <a:ext cx="3685063" cy="42786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1" grpId="0"/>
      <p:bldP spid="72" grpId="0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5F53-820E-4EC2-9A43-58A1E4E64CC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TU ও MU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C19B-1C4F-4F59-A6B8-028E82F6B61B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 fontAlgn="t">
              <a:buNone/>
            </a:pPr>
            <a:r>
              <a:rPr lang="en-US" dirty="0"/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য়েছে।সূচি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,২,৩,৪ এবং৫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পযো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৫,৬,৬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উটিল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a,b,c,d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e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TU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fontAlgn="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,২,৩,৪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পযো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৩,২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-১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উটিল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a,f,g,h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MU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F005-D855-47DF-91F6-028B8C9E7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97BC0-753E-47B5-9439-01B9E7AAD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468052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উটিল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774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F268-A6FF-41BC-AB7B-E4B76D7E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88640"/>
            <a:ext cx="8229601" cy="79208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পযোগ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5B1D-F23D-49C0-9AC9-71D8E50A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রলেও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ার্শালের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পরিশিলীত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মূলবক্তব্যঃ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াকে।ভোগ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াসমা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ন,“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রমশ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০২/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ি,পছন্দ,অভ্যাস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৩/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ক্রমান্ব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০৪/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০৫/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900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539552" y="548680"/>
            <a:ext cx="8280920" cy="1080120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3284984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ছাদেকুল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ডাঙ্গীরহাট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তারাগঞ্জ,রংপুর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০১৭১৭২০১৪১৮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sadekulislam42@gmail.com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2204864"/>
            <a:ext cx="396044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39" y="2204864"/>
            <a:ext cx="3888433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0515" y="3284984"/>
            <a:ext cx="3889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তারিখ-27/10/২০১৯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4EC6-A4DF-4067-B939-DCDCFE26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 algn="just">
              <a:buNone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যায়,ভোগ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পায়,কিন্তু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পায়,৫ম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ভেগের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৬ষ্ঠ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ঋণাত্নক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হয়েছে।অর্থা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01F2FB-8C10-43D7-8579-781406394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75437"/>
              </p:ext>
            </p:extLst>
          </p:nvPr>
        </p:nvGraphicFramePr>
        <p:xfrm>
          <a:off x="827583" y="980728"/>
          <a:ext cx="7344816" cy="36738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18179559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64898966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568409994"/>
                    </a:ext>
                  </a:extLst>
                </a:gridCol>
              </a:tblGrid>
              <a:tr h="7854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(ই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</a:p>
                    <a:p>
                      <a:pPr algn="ctr"/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(ই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bn-BD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53987"/>
                  </a:ext>
                </a:extLst>
              </a:tr>
              <a:tr h="481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362629"/>
                  </a:ext>
                </a:extLst>
              </a:tr>
              <a:tr h="481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01233"/>
                  </a:ext>
                </a:extLst>
              </a:tr>
              <a:tr h="481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73941"/>
                  </a:ext>
                </a:extLst>
              </a:tr>
              <a:tr h="481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222797"/>
                  </a:ext>
                </a:extLst>
              </a:tr>
              <a:tr h="481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53882"/>
                  </a:ext>
                </a:extLst>
              </a:tr>
              <a:tr h="481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3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42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67B4-312E-4E7C-85A0-C4525285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205020"/>
            <a:ext cx="8229600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3612D-2734-4727-9E8B-752CD59E1C42}"/>
              </a:ext>
            </a:extLst>
          </p:cNvPr>
          <p:cNvCxnSpPr>
            <a:cxnSpLocks/>
          </p:cNvCxnSpPr>
          <p:nvPr/>
        </p:nvCxnSpPr>
        <p:spPr>
          <a:xfrm>
            <a:off x="2123728" y="404664"/>
            <a:ext cx="0" cy="37486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1A66F-AA6E-4367-8484-B3310988E728}"/>
              </a:ext>
            </a:extLst>
          </p:cNvPr>
          <p:cNvCxnSpPr>
            <a:cxnSpLocks/>
          </p:cNvCxnSpPr>
          <p:nvPr/>
        </p:nvCxnSpPr>
        <p:spPr>
          <a:xfrm flipH="1">
            <a:off x="2123728" y="4149080"/>
            <a:ext cx="4888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F954EF-46EB-452D-98C1-761DDC5AE7C9}"/>
              </a:ext>
            </a:extLst>
          </p:cNvPr>
          <p:cNvCxnSpPr>
            <a:cxnSpLocks/>
          </p:cNvCxnSpPr>
          <p:nvPr/>
        </p:nvCxnSpPr>
        <p:spPr>
          <a:xfrm>
            <a:off x="2744558" y="2852936"/>
            <a:ext cx="0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8C56D8-10CF-4C68-AA5E-D1AC41F50DD9}"/>
              </a:ext>
            </a:extLst>
          </p:cNvPr>
          <p:cNvCxnSpPr>
            <a:cxnSpLocks/>
          </p:cNvCxnSpPr>
          <p:nvPr/>
        </p:nvCxnSpPr>
        <p:spPr>
          <a:xfrm flipV="1">
            <a:off x="3419872" y="1916832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60E6C2-8A15-4BDE-98F4-B2D12CEE4940}"/>
              </a:ext>
            </a:extLst>
          </p:cNvPr>
          <p:cNvCxnSpPr>
            <a:cxnSpLocks/>
          </p:cNvCxnSpPr>
          <p:nvPr/>
        </p:nvCxnSpPr>
        <p:spPr>
          <a:xfrm>
            <a:off x="4067944" y="1268760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A8AE90-19DF-453C-94CE-CB04E0F2D263}"/>
              </a:ext>
            </a:extLst>
          </p:cNvPr>
          <p:cNvCxnSpPr>
            <a:cxnSpLocks/>
          </p:cNvCxnSpPr>
          <p:nvPr/>
        </p:nvCxnSpPr>
        <p:spPr>
          <a:xfrm flipV="1">
            <a:off x="4716016" y="989112"/>
            <a:ext cx="0" cy="3155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4E2DA7-A20F-473B-B139-F87C8DD8A8A9}"/>
              </a:ext>
            </a:extLst>
          </p:cNvPr>
          <p:cNvCxnSpPr>
            <a:cxnSpLocks/>
          </p:cNvCxnSpPr>
          <p:nvPr/>
        </p:nvCxnSpPr>
        <p:spPr>
          <a:xfrm>
            <a:off x="5364088" y="989112"/>
            <a:ext cx="0" cy="31557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0C0CCE-A25A-450B-9DE4-351D469A2050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288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6E948D-6842-4DF0-BA55-70F1DA0DE791}"/>
              </a:ext>
            </a:extLst>
          </p:cNvPr>
          <p:cNvCxnSpPr>
            <a:cxnSpLocks/>
          </p:cNvCxnSpPr>
          <p:nvPr/>
        </p:nvCxnSpPr>
        <p:spPr>
          <a:xfrm flipH="1">
            <a:off x="2134202" y="989112"/>
            <a:ext cx="32298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B15C0F-2165-4FFF-BFD7-9AFDF385B70E}"/>
              </a:ext>
            </a:extLst>
          </p:cNvPr>
          <p:cNvCxnSpPr>
            <a:cxnSpLocks/>
          </p:cNvCxnSpPr>
          <p:nvPr/>
        </p:nvCxnSpPr>
        <p:spPr>
          <a:xfrm flipH="1">
            <a:off x="2134202" y="1916832"/>
            <a:ext cx="1285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D72836-CBF0-464A-9950-5AC2CEF381E6}"/>
              </a:ext>
            </a:extLst>
          </p:cNvPr>
          <p:cNvCxnSpPr>
            <a:cxnSpLocks/>
          </p:cNvCxnSpPr>
          <p:nvPr/>
        </p:nvCxnSpPr>
        <p:spPr>
          <a:xfrm flipH="1">
            <a:off x="2123728" y="2204864"/>
            <a:ext cx="851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13F600-EB5C-41A8-8BE0-5C6E2865F78D}"/>
              </a:ext>
            </a:extLst>
          </p:cNvPr>
          <p:cNvCxnSpPr>
            <a:cxnSpLocks/>
          </p:cNvCxnSpPr>
          <p:nvPr/>
        </p:nvCxnSpPr>
        <p:spPr>
          <a:xfrm flipH="1">
            <a:off x="2123728" y="2852936"/>
            <a:ext cx="6208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C27645-231F-4190-B7D4-80F58EE8A180}"/>
              </a:ext>
            </a:extLst>
          </p:cNvPr>
          <p:cNvCxnSpPr>
            <a:cxnSpLocks/>
          </p:cNvCxnSpPr>
          <p:nvPr/>
        </p:nvCxnSpPr>
        <p:spPr>
          <a:xfrm flipH="1">
            <a:off x="2123728" y="3501008"/>
            <a:ext cx="851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C75287D-E26A-4C9E-9DC2-DD13223AC002}"/>
              </a:ext>
            </a:extLst>
          </p:cNvPr>
          <p:cNvSpPr/>
          <p:nvPr/>
        </p:nvSpPr>
        <p:spPr>
          <a:xfrm>
            <a:off x="1564442" y="2133325"/>
            <a:ext cx="561385" cy="224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14E89C-9501-4F38-B6BA-1BE126DFDF0C}"/>
              </a:ext>
            </a:extLst>
          </p:cNvPr>
          <p:cNvSpPr/>
          <p:nvPr/>
        </p:nvSpPr>
        <p:spPr>
          <a:xfrm>
            <a:off x="1809121" y="3384998"/>
            <a:ext cx="232807" cy="350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1B6D10-A172-4C17-A08E-9ABDFDF47B26}"/>
              </a:ext>
            </a:extLst>
          </p:cNvPr>
          <p:cNvSpPr/>
          <p:nvPr/>
        </p:nvSpPr>
        <p:spPr>
          <a:xfrm>
            <a:off x="1692756" y="2708964"/>
            <a:ext cx="448785" cy="2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D7F2F1-A862-4309-9F73-9F158863C195}"/>
              </a:ext>
            </a:extLst>
          </p:cNvPr>
          <p:cNvSpPr/>
          <p:nvPr/>
        </p:nvSpPr>
        <p:spPr>
          <a:xfrm>
            <a:off x="1606382" y="1372874"/>
            <a:ext cx="457200" cy="36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61DF5A-350A-4AA8-B092-E5DE3A2310EF}"/>
              </a:ext>
            </a:extLst>
          </p:cNvPr>
          <p:cNvSpPr/>
          <p:nvPr/>
        </p:nvSpPr>
        <p:spPr>
          <a:xfrm>
            <a:off x="1628035" y="802804"/>
            <a:ext cx="413893" cy="355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1B5577-0234-4917-8B2F-A8982E72499A}"/>
              </a:ext>
            </a:extLst>
          </p:cNvPr>
          <p:cNvSpPr/>
          <p:nvPr/>
        </p:nvSpPr>
        <p:spPr>
          <a:xfrm>
            <a:off x="1774920" y="3991338"/>
            <a:ext cx="338335" cy="36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5B969E-E330-4374-8648-C9EF87C71F30}"/>
              </a:ext>
            </a:extLst>
          </p:cNvPr>
          <p:cNvSpPr/>
          <p:nvPr/>
        </p:nvSpPr>
        <p:spPr>
          <a:xfrm>
            <a:off x="1939203" y="161871"/>
            <a:ext cx="389998" cy="36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A3EC06-A7C6-44FE-A3F6-8A72500E9607}"/>
              </a:ext>
            </a:extLst>
          </p:cNvPr>
          <p:cNvSpPr/>
          <p:nvPr/>
        </p:nvSpPr>
        <p:spPr>
          <a:xfrm>
            <a:off x="7082860" y="4032812"/>
            <a:ext cx="39890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C35D79-8340-432D-B31A-D0A435E8E2CD}"/>
              </a:ext>
            </a:extLst>
          </p:cNvPr>
          <p:cNvSpPr/>
          <p:nvPr/>
        </p:nvSpPr>
        <p:spPr>
          <a:xfrm>
            <a:off x="1055086" y="1067932"/>
            <a:ext cx="624269" cy="280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D09F1E-6EE5-44B0-A26B-0C71E0DC442A}"/>
              </a:ext>
            </a:extLst>
          </p:cNvPr>
          <p:cNvSpPr/>
          <p:nvPr/>
        </p:nvSpPr>
        <p:spPr>
          <a:xfrm>
            <a:off x="2208841" y="4252197"/>
            <a:ext cx="4163351" cy="5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৫ম ৬ষ্ঠ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81AC813-FFA8-4AE6-B505-F24C11A2B50C}"/>
              </a:ext>
            </a:extLst>
          </p:cNvPr>
          <p:cNvCxnSpPr>
            <a:cxnSpLocks/>
          </p:cNvCxnSpPr>
          <p:nvPr/>
        </p:nvCxnSpPr>
        <p:spPr>
          <a:xfrm flipH="1">
            <a:off x="2123728" y="1556792"/>
            <a:ext cx="851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D7A242-2EA5-4EC2-A2E2-EF03E37E7B50}"/>
              </a:ext>
            </a:extLst>
          </p:cNvPr>
          <p:cNvCxnSpPr>
            <a:cxnSpLocks/>
          </p:cNvCxnSpPr>
          <p:nvPr/>
        </p:nvCxnSpPr>
        <p:spPr>
          <a:xfrm flipH="1">
            <a:off x="2123728" y="1268760"/>
            <a:ext cx="38884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BE8BFA8-6BF1-41E0-9914-AE0B4CDDBE53}"/>
              </a:ext>
            </a:extLst>
          </p:cNvPr>
          <p:cNvSpPr/>
          <p:nvPr/>
        </p:nvSpPr>
        <p:spPr>
          <a:xfrm>
            <a:off x="2729132" y="966610"/>
            <a:ext cx="3981157" cy="1889132"/>
          </a:xfrm>
          <a:custGeom>
            <a:avLst/>
            <a:gdLst>
              <a:gd name="connsiteX0" fmla="*/ 0 w 3981157"/>
              <a:gd name="connsiteY0" fmla="*/ 1889132 h 1889132"/>
              <a:gd name="connsiteX1" fmla="*/ 689317 w 3981157"/>
              <a:gd name="connsiteY1" fmla="*/ 932528 h 1889132"/>
              <a:gd name="connsiteX2" fmla="*/ 1336431 w 3981157"/>
              <a:gd name="connsiteY2" fmla="*/ 299482 h 1889132"/>
              <a:gd name="connsiteX3" fmla="*/ 1997613 w 3981157"/>
              <a:gd name="connsiteY3" fmla="*/ 32196 h 1889132"/>
              <a:gd name="connsiteX4" fmla="*/ 1997613 w 3981157"/>
              <a:gd name="connsiteY4" fmla="*/ 32196 h 1889132"/>
              <a:gd name="connsiteX5" fmla="*/ 2644726 w 3981157"/>
              <a:gd name="connsiteY5" fmla="*/ 18128 h 1889132"/>
              <a:gd name="connsiteX6" fmla="*/ 3319976 w 3981157"/>
              <a:gd name="connsiteY6" fmla="*/ 313550 h 1889132"/>
              <a:gd name="connsiteX7" fmla="*/ 3981157 w 3981157"/>
              <a:gd name="connsiteY7" fmla="*/ 1002867 h 1889132"/>
              <a:gd name="connsiteX8" fmla="*/ 3981157 w 3981157"/>
              <a:gd name="connsiteY8" fmla="*/ 1002867 h 188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1157" h="1889132">
                <a:moveTo>
                  <a:pt x="0" y="1889132"/>
                </a:moveTo>
                <a:cubicBezTo>
                  <a:pt x="233289" y="1543301"/>
                  <a:pt x="466579" y="1197470"/>
                  <a:pt x="689317" y="932528"/>
                </a:cubicBezTo>
                <a:cubicBezTo>
                  <a:pt x="912055" y="667586"/>
                  <a:pt x="1118382" y="449537"/>
                  <a:pt x="1336431" y="299482"/>
                </a:cubicBezTo>
                <a:cubicBezTo>
                  <a:pt x="1554480" y="149427"/>
                  <a:pt x="1997613" y="32196"/>
                  <a:pt x="1997613" y="32196"/>
                </a:cubicBezTo>
                <a:lnTo>
                  <a:pt x="1997613" y="32196"/>
                </a:lnTo>
                <a:cubicBezTo>
                  <a:pt x="2105465" y="29851"/>
                  <a:pt x="2424332" y="-28764"/>
                  <a:pt x="2644726" y="18128"/>
                </a:cubicBezTo>
                <a:cubicBezTo>
                  <a:pt x="2865120" y="65020"/>
                  <a:pt x="3097238" y="149427"/>
                  <a:pt x="3319976" y="313550"/>
                </a:cubicBezTo>
                <a:cubicBezTo>
                  <a:pt x="3542714" y="477673"/>
                  <a:pt x="3981157" y="1002867"/>
                  <a:pt x="3981157" y="1002867"/>
                </a:cubicBezTo>
                <a:lnTo>
                  <a:pt x="3981157" y="1002867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1AD125-4410-49E5-8029-02CC571B74D7}"/>
              </a:ext>
            </a:extLst>
          </p:cNvPr>
          <p:cNvSpPr/>
          <p:nvPr/>
        </p:nvSpPr>
        <p:spPr>
          <a:xfrm>
            <a:off x="6474912" y="1941289"/>
            <a:ext cx="605651" cy="46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F28657C-04B3-456A-889D-A06A5DA5500E}"/>
              </a:ext>
            </a:extLst>
          </p:cNvPr>
          <p:cNvSpPr/>
          <p:nvPr/>
        </p:nvSpPr>
        <p:spPr>
          <a:xfrm>
            <a:off x="4567808" y="686408"/>
            <a:ext cx="389998" cy="29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AD47ACF-371D-4731-8B69-73676EEEDE1B}"/>
              </a:ext>
            </a:extLst>
          </p:cNvPr>
          <p:cNvSpPr/>
          <p:nvPr/>
        </p:nvSpPr>
        <p:spPr>
          <a:xfrm>
            <a:off x="3840745" y="962419"/>
            <a:ext cx="389998" cy="36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D42D632-589A-475A-BE54-A4D33A057DA2}"/>
              </a:ext>
            </a:extLst>
          </p:cNvPr>
          <p:cNvSpPr/>
          <p:nvPr/>
        </p:nvSpPr>
        <p:spPr>
          <a:xfrm>
            <a:off x="5310947" y="692011"/>
            <a:ext cx="191738" cy="31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94C805-DF65-4BE5-A0AF-5EAD53B247A3}"/>
              </a:ext>
            </a:extLst>
          </p:cNvPr>
          <p:cNvSpPr/>
          <p:nvPr/>
        </p:nvSpPr>
        <p:spPr>
          <a:xfrm>
            <a:off x="5884379" y="965531"/>
            <a:ext cx="381034" cy="27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4D16370-8844-4A41-9086-4BFD68200E2A}"/>
              </a:ext>
            </a:extLst>
          </p:cNvPr>
          <p:cNvSpPr/>
          <p:nvPr/>
        </p:nvSpPr>
        <p:spPr>
          <a:xfrm>
            <a:off x="3243561" y="1637184"/>
            <a:ext cx="231123" cy="316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D625528-E00F-47B7-B2DE-7AB42450B764}"/>
              </a:ext>
            </a:extLst>
          </p:cNvPr>
          <p:cNvSpPr/>
          <p:nvPr/>
        </p:nvSpPr>
        <p:spPr>
          <a:xfrm>
            <a:off x="2512187" y="2496577"/>
            <a:ext cx="320094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FE68356-1714-4609-AE7E-15F80C28A8BF}"/>
              </a:ext>
            </a:extLst>
          </p:cNvPr>
          <p:cNvSpPr/>
          <p:nvPr/>
        </p:nvSpPr>
        <p:spPr>
          <a:xfrm>
            <a:off x="3080589" y="4828729"/>
            <a:ext cx="2496129" cy="49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F5212DC-6A6A-46A0-BB60-A1C96818AAFA}"/>
              </a:ext>
            </a:extLst>
          </p:cNvPr>
          <p:cNvSpPr/>
          <p:nvPr/>
        </p:nvSpPr>
        <p:spPr>
          <a:xfrm>
            <a:off x="2672234" y="5445223"/>
            <a:ext cx="2807480" cy="59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/>
      <p:bldP spid="44" grpId="0"/>
      <p:bldP spid="48" grpId="0"/>
      <p:bldP spid="49" grpId="0"/>
      <p:bldP spid="51" grpId="0"/>
      <p:bldP spid="53" grpId="0"/>
      <p:bldP spid="56" grpId="0"/>
      <p:bldP spid="78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0" grpId="0"/>
      <p:bldP spid="91" grpId="0"/>
      <p:bldP spid="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3A94-6C5A-46E6-A715-5DE42F4C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চিত্রঃ“ক”এর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AF26F-EECC-4740-8C0F-7D54B859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হয়েছে।প্রদ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Tu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e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্রাসমান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e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র্বোচ্চ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ক্রমশঃহ্রাস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1F19-780C-49BA-BCCE-878A348B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252"/>
            <a:ext cx="8229600" cy="6340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E0FD-E3F0-48EF-903C-4560ED71F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3DE5E4-82EB-4C0D-BFD6-05B53CDCD698}"/>
              </a:ext>
            </a:extLst>
          </p:cNvPr>
          <p:cNvCxnSpPr>
            <a:cxnSpLocks/>
          </p:cNvCxnSpPr>
          <p:nvPr/>
        </p:nvCxnSpPr>
        <p:spPr>
          <a:xfrm>
            <a:off x="1763688" y="1268760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9D5E5-FE04-4FA9-B76D-F2BD8EC663ED}"/>
              </a:ext>
            </a:extLst>
          </p:cNvPr>
          <p:cNvCxnSpPr>
            <a:cxnSpLocks/>
          </p:cNvCxnSpPr>
          <p:nvPr/>
        </p:nvCxnSpPr>
        <p:spPr>
          <a:xfrm flipH="1">
            <a:off x="1763688" y="4653136"/>
            <a:ext cx="41764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E864B8-53DA-46B3-A918-E7B37D3E378D}"/>
              </a:ext>
            </a:extLst>
          </p:cNvPr>
          <p:cNvCxnSpPr>
            <a:cxnSpLocks/>
          </p:cNvCxnSpPr>
          <p:nvPr/>
        </p:nvCxnSpPr>
        <p:spPr>
          <a:xfrm>
            <a:off x="1763688" y="4077072"/>
            <a:ext cx="23042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9F06E2-AC06-4099-903C-0F6162DAF608}"/>
              </a:ext>
            </a:extLst>
          </p:cNvPr>
          <p:cNvCxnSpPr>
            <a:cxnSpLocks/>
          </p:cNvCxnSpPr>
          <p:nvPr/>
        </p:nvCxnSpPr>
        <p:spPr>
          <a:xfrm>
            <a:off x="1763688" y="3429000"/>
            <a:ext cx="17422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AC26D6-2AFB-4A1E-897D-D9AE8FEB0452}"/>
              </a:ext>
            </a:extLst>
          </p:cNvPr>
          <p:cNvCxnSpPr>
            <a:cxnSpLocks/>
          </p:cNvCxnSpPr>
          <p:nvPr/>
        </p:nvCxnSpPr>
        <p:spPr>
          <a:xfrm flipV="1">
            <a:off x="1763688" y="2841674"/>
            <a:ext cx="1224136" cy="112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28A7B7-5B85-45FF-845E-3EFA92F6CF26}"/>
              </a:ext>
            </a:extLst>
          </p:cNvPr>
          <p:cNvCxnSpPr>
            <a:cxnSpLocks/>
          </p:cNvCxnSpPr>
          <p:nvPr/>
        </p:nvCxnSpPr>
        <p:spPr>
          <a:xfrm>
            <a:off x="1727684" y="2204864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B0315A-A3D0-4A75-90A7-BAA1A6BD8462}"/>
              </a:ext>
            </a:extLst>
          </p:cNvPr>
          <p:cNvCxnSpPr>
            <a:cxnSpLocks/>
          </p:cNvCxnSpPr>
          <p:nvPr/>
        </p:nvCxnSpPr>
        <p:spPr>
          <a:xfrm>
            <a:off x="1763688" y="5157192"/>
            <a:ext cx="32403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C52D38-B145-4AEA-97B7-1C3267717D9F}"/>
              </a:ext>
            </a:extLst>
          </p:cNvPr>
          <p:cNvSpPr/>
          <p:nvPr/>
        </p:nvSpPr>
        <p:spPr>
          <a:xfrm>
            <a:off x="2411760" y="2208628"/>
            <a:ext cx="14067" cy="2475914"/>
          </a:xfrm>
          <a:custGeom>
            <a:avLst/>
            <a:gdLst>
              <a:gd name="connsiteX0" fmla="*/ 14067 w 14067"/>
              <a:gd name="connsiteY0" fmla="*/ 0 h 2475914"/>
              <a:gd name="connsiteX1" fmla="*/ 0 w 14067"/>
              <a:gd name="connsiteY1" fmla="*/ 2475914 h 2475914"/>
              <a:gd name="connsiteX2" fmla="*/ 0 w 14067"/>
              <a:gd name="connsiteY2" fmla="*/ 2475914 h 2475914"/>
              <a:gd name="connsiteX3" fmla="*/ 14067 w 14067"/>
              <a:gd name="connsiteY3" fmla="*/ 2475914 h 2475914"/>
              <a:gd name="connsiteX4" fmla="*/ 14067 w 14067"/>
              <a:gd name="connsiteY4" fmla="*/ 2475914 h 247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7" h="2475914">
                <a:moveTo>
                  <a:pt x="14067" y="0"/>
                </a:moveTo>
                <a:lnTo>
                  <a:pt x="0" y="2475914"/>
                </a:lnTo>
                <a:lnTo>
                  <a:pt x="0" y="2475914"/>
                </a:lnTo>
                <a:lnTo>
                  <a:pt x="14067" y="2475914"/>
                </a:lnTo>
                <a:lnTo>
                  <a:pt x="14067" y="2475914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4C63F77-0A63-460E-B21C-C4415306641D}"/>
              </a:ext>
            </a:extLst>
          </p:cNvPr>
          <p:cNvSpPr/>
          <p:nvPr/>
        </p:nvSpPr>
        <p:spPr>
          <a:xfrm>
            <a:off x="2959689" y="2841674"/>
            <a:ext cx="28135" cy="1828800"/>
          </a:xfrm>
          <a:custGeom>
            <a:avLst/>
            <a:gdLst>
              <a:gd name="connsiteX0" fmla="*/ 28135 w 28135"/>
              <a:gd name="connsiteY0" fmla="*/ 0 h 1828800"/>
              <a:gd name="connsiteX1" fmla="*/ 0 w 28135"/>
              <a:gd name="connsiteY1" fmla="*/ 1828800 h 1828800"/>
              <a:gd name="connsiteX2" fmla="*/ 0 w 28135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" h="1828800">
                <a:moveTo>
                  <a:pt x="28135" y="0"/>
                </a:moveTo>
                <a:lnTo>
                  <a:pt x="0" y="1828800"/>
                </a:lnTo>
                <a:lnTo>
                  <a:pt x="0" y="18288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9DFD79-8C41-4E2B-BCE9-EB38D09B42C2}"/>
              </a:ext>
            </a:extLst>
          </p:cNvPr>
          <p:cNvSpPr/>
          <p:nvPr/>
        </p:nvSpPr>
        <p:spPr>
          <a:xfrm>
            <a:off x="3491880" y="3432517"/>
            <a:ext cx="14068" cy="1223889"/>
          </a:xfrm>
          <a:custGeom>
            <a:avLst/>
            <a:gdLst>
              <a:gd name="connsiteX0" fmla="*/ 14068 w 14068"/>
              <a:gd name="connsiteY0" fmla="*/ 0 h 1223889"/>
              <a:gd name="connsiteX1" fmla="*/ 0 w 14068"/>
              <a:gd name="connsiteY1" fmla="*/ 1223889 h 1223889"/>
              <a:gd name="connsiteX2" fmla="*/ 0 w 14068"/>
              <a:gd name="connsiteY2" fmla="*/ 1223889 h 12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" h="1223889">
                <a:moveTo>
                  <a:pt x="14068" y="0"/>
                </a:moveTo>
                <a:lnTo>
                  <a:pt x="0" y="1223889"/>
                </a:lnTo>
                <a:lnTo>
                  <a:pt x="0" y="1223889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AC6D55-C445-4599-850D-1FD5804B716E}"/>
              </a:ext>
            </a:extLst>
          </p:cNvPr>
          <p:cNvCxnSpPr/>
          <p:nvPr/>
        </p:nvCxnSpPr>
        <p:spPr>
          <a:xfrm>
            <a:off x="4067944" y="4077072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974A90-5DAF-45AB-90EE-3D901B1215CF}"/>
              </a:ext>
            </a:extLst>
          </p:cNvPr>
          <p:cNvCxnSpPr/>
          <p:nvPr/>
        </p:nvCxnSpPr>
        <p:spPr>
          <a:xfrm flipV="1">
            <a:off x="5004048" y="465313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D9ED43C-13F4-4C80-A480-CE2AE5C1F227}"/>
              </a:ext>
            </a:extLst>
          </p:cNvPr>
          <p:cNvSpPr/>
          <p:nvPr/>
        </p:nvSpPr>
        <p:spPr>
          <a:xfrm>
            <a:off x="2180491" y="1916832"/>
            <a:ext cx="2954153" cy="3384374"/>
          </a:xfrm>
          <a:custGeom>
            <a:avLst/>
            <a:gdLst>
              <a:gd name="connsiteX0" fmla="*/ 0 w 2926080"/>
              <a:gd name="connsiteY0" fmla="*/ 0 h 3559126"/>
              <a:gd name="connsiteX1" fmla="*/ 2926080 w 2926080"/>
              <a:gd name="connsiteY1" fmla="*/ 3559126 h 3559126"/>
              <a:gd name="connsiteX2" fmla="*/ 2926080 w 2926080"/>
              <a:gd name="connsiteY2" fmla="*/ 3559126 h 355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0" h="3559126">
                <a:moveTo>
                  <a:pt x="0" y="0"/>
                </a:moveTo>
                <a:lnTo>
                  <a:pt x="2926080" y="3559126"/>
                </a:lnTo>
                <a:lnTo>
                  <a:pt x="2926080" y="3559126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24B04E-DE64-46B4-BDC7-070C005B1704}"/>
              </a:ext>
            </a:extLst>
          </p:cNvPr>
          <p:cNvSpPr/>
          <p:nvPr/>
        </p:nvSpPr>
        <p:spPr>
          <a:xfrm>
            <a:off x="1259632" y="1772822"/>
            <a:ext cx="421196" cy="352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B1D611-42BA-42E0-8BAF-A883DF890BD1}"/>
              </a:ext>
            </a:extLst>
          </p:cNvPr>
          <p:cNvSpPr/>
          <p:nvPr/>
        </p:nvSpPr>
        <p:spPr>
          <a:xfrm>
            <a:off x="762611" y="2229236"/>
            <a:ext cx="432047" cy="2232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893CE8-4EBD-4079-829A-8A82FD1D7220}"/>
              </a:ext>
            </a:extLst>
          </p:cNvPr>
          <p:cNvSpPr/>
          <p:nvPr/>
        </p:nvSpPr>
        <p:spPr>
          <a:xfrm>
            <a:off x="1846549" y="4675660"/>
            <a:ext cx="4093604" cy="481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৪র্থ ৫ম ৬ষ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B6DFA6-BEFC-4694-84CC-F2DD12F097D3}"/>
              </a:ext>
            </a:extLst>
          </p:cNvPr>
          <p:cNvSpPr/>
          <p:nvPr/>
        </p:nvSpPr>
        <p:spPr>
          <a:xfrm>
            <a:off x="1558516" y="1004916"/>
            <a:ext cx="410344" cy="312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ECDCA8-FA4C-4C23-88CE-4377DF739718}"/>
              </a:ext>
            </a:extLst>
          </p:cNvPr>
          <p:cNvSpPr/>
          <p:nvPr/>
        </p:nvSpPr>
        <p:spPr>
          <a:xfrm>
            <a:off x="5838850" y="4459243"/>
            <a:ext cx="504056" cy="44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34537E-4B1B-474B-91AA-F4317DB36CC4}"/>
              </a:ext>
            </a:extLst>
          </p:cNvPr>
          <p:cNvSpPr/>
          <p:nvPr/>
        </p:nvSpPr>
        <p:spPr>
          <a:xfrm>
            <a:off x="5064417" y="5189001"/>
            <a:ext cx="638708" cy="36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B4FDDA-D983-4D2E-9DD0-E5DF3DDD39FB}"/>
              </a:ext>
            </a:extLst>
          </p:cNvPr>
          <p:cNvSpPr/>
          <p:nvPr/>
        </p:nvSpPr>
        <p:spPr>
          <a:xfrm>
            <a:off x="2317261" y="5236189"/>
            <a:ext cx="2247493" cy="44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ভেগের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401A2-BC73-4A6D-88F1-868DBEC5CED9}"/>
              </a:ext>
            </a:extLst>
          </p:cNvPr>
          <p:cNvSpPr/>
          <p:nvPr/>
        </p:nvSpPr>
        <p:spPr>
          <a:xfrm>
            <a:off x="2531669" y="1929390"/>
            <a:ext cx="379754" cy="31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EF4E78-F674-4B4B-B5AA-F31F614A1AEE}"/>
              </a:ext>
            </a:extLst>
          </p:cNvPr>
          <p:cNvSpPr/>
          <p:nvPr/>
        </p:nvSpPr>
        <p:spPr>
          <a:xfrm>
            <a:off x="4729686" y="5048976"/>
            <a:ext cx="374341" cy="426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EFDB22-A268-4C8F-AD8D-37813568E677}"/>
              </a:ext>
            </a:extLst>
          </p:cNvPr>
          <p:cNvSpPr/>
          <p:nvPr/>
        </p:nvSpPr>
        <p:spPr>
          <a:xfrm>
            <a:off x="2935043" y="2616686"/>
            <a:ext cx="410344" cy="354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D50A56-91A3-454A-B250-03076EBCBC8C}"/>
              </a:ext>
            </a:extLst>
          </p:cNvPr>
          <p:cNvSpPr/>
          <p:nvPr/>
        </p:nvSpPr>
        <p:spPr>
          <a:xfrm>
            <a:off x="4444160" y="4357290"/>
            <a:ext cx="385193" cy="313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6FC27F-F37A-4BB6-8454-2A99FF4E5126}"/>
              </a:ext>
            </a:extLst>
          </p:cNvPr>
          <p:cNvSpPr/>
          <p:nvPr/>
        </p:nvSpPr>
        <p:spPr>
          <a:xfrm>
            <a:off x="4052541" y="3810594"/>
            <a:ext cx="256672" cy="295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2268C1-9962-4BB0-8B70-7A5FBFB03EF6}"/>
              </a:ext>
            </a:extLst>
          </p:cNvPr>
          <p:cNvSpPr/>
          <p:nvPr/>
        </p:nvSpPr>
        <p:spPr>
          <a:xfrm>
            <a:off x="3434489" y="3168107"/>
            <a:ext cx="410344" cy="312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3FC15-DCEF-4388-9D5D-7C2B2432B80F}"/>
              </a:ext>
            </a:extLst>
          </p:cNvPr>
          <p:cNvSpPr/>
          <p:nvPr/>
        </p:nvSpPr>
        <p:spPr>
          <a:xfrm>
            <a:off x="1558516" y="5544532"/>
            <a:ext cx="3816424" cy="66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চিত্রঃ“খ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211140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23" grpId="0" animBg="1"/>
      <p:bldP spid="25" grpId="0" animBg="1"/>
      <p:bldP spid="27" grpId="0" animBg="1"/>
      <p:bldP spid="34" grpId="0" animBg="1"/>
      <p:bldP spid="38" grpId="0" animBg="1"/>
      <p:bldP spid="39" grpId="0"/>
      <p:bldP spid="40" grpId="0"/>
      <p:bldP spid="41" grpId="0"/>
      <p:bldP spid="42" grpId="0"/>
      <p:bldP spid="43" grpId="0"/>
      <p:bldP spid="45" grpId="0"/>
      <p:bldP spid="4" grpId="0"/>
      <p:bldP spid="26" grpId="0"/>
      <p:bldP spid="28" grpId="0"/>
      <p:bldP spid="29" grpId="0"/>
      <p:bldP spid="31" grpId="0"/>
      <p:bldP spid="3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B5C3-1F61-4445-947E-A462D241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ঃ“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খ”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DFCEB-6C03-47D9-8DC3-5C94DCEC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TU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MU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g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k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িন্দ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নিম্নগামী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মহ্রাসমান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l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MU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mবিন্দু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2146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1A75-9B48-437E-8F6E-539B3A57C1C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F3D13-B194-4F09-BBCD-03EF18F5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সংগতিপূ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3D2248-174A-4E04-86FF-2FFCEA6D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23876"/>
              </p:ext>
            </p:extLst>
          </p:nvPr>
        </p:nvGraphicFramePr>
        <p:xfrm>
          <a:off x="683568" y="2383021"/>
          <a:ext cx="7776864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73760964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3353789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06101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উটিল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ন্তিক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উটিল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84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5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5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5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4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E4EC-932F-46F6-B5A1-D4F5F75E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blipFill>
            <a:blip r:embed="rId2"/>
            <a:tile tx="0" ty="0" sx="100000" sy="100000" flip="none" algn="tl"/>
          </a:blipFill>
          <a:ln w="73025">
            <a:solidFill>
              <a:srgbClr val="7030A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51D2-B15E-4181-A054-FCCE55246BD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াপের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ক.কেজি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খ.লিটার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গ.ইউটিল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র্বোচ্চ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১ 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ূণ্য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(গ) ২ 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2BCA56-BED1-459E-8581-FF79D4981163}"/>
              </a:ext>
            </a:extLst>
          </p:cNvPr>
          <p:cNvSpPr/>
          <p:nvPr/>
        </p:nvSpPr>
        <p:spPr>
          <a:xfrm>
            <a:off x="1043608" y="4869160"/>
            <a:ext cx="727280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)ইউটিল,২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(খ)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ূণ্য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17294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249D-0D81-4949-994E-D3BDD01ED1E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059F-93C8-4F72-A57B-939933127E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2822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342900"/>
            <a:ext cx="8686800" cy="6172200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24300"/>
            <a:ext cx="4495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5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67D9EF-C16E-46B8-9CCE-9C7C9B1A0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4536504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C2CE2EB-1B3E-48BE-BCF3-73E7152023AB}"/>
              </a:ext>
            </a:extLst>
          </p:cNvPr>
          <p:cNvSpPr/>
          <p:nvPr/>
        </p:nvSpPr>
        <p:spPr>
          <a:xfrm>
            <a:off x="395536" y="332656"/>
            <a:ext cx="8424936" cy="1188712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endParaRPr lang="en-GB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B696B-B1DD-4DB4-A334-E723B36A7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4" y="2420888"/>
            <a:ext cx="4103356" cy="302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854D8-6B21-4A83-BB83-D0DBA8EE4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9" y="2420887"/>
            <a:ext cx="38857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GB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772400" cy="3888432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(Utility)</a:t>
            </a:r>
            <a:endParaRPr lang="en-GB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9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৪.ক্রমহ্রাসমান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12968" cy="4298032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8" y="2188362"/>
            <a:ext cx="4002398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94" y="2188362"/>
            <a:ext cx="3803562" cy="30963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8873E2-A081-480E-8939-EAEABBAFFAE9}"/>
              </a:ext>
            </a:extLst>
          </p:cNvPr>
          <p:cNvSpPr/>
          <p:nvPr/>
        </p:nvSpPr>
        <p:spPr>
          <a:xfrm>
            <a:off x="971600" y="5364593"/>
            <a:ext cx="2880320" cy="8727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কলা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খাচ্ছে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35841F-FFC3-44DC-878C-37B22839853D}"/>
              </a:ext>
            </a:extLst>
          </p:cNvPr>
          <p:cNvSpPr/>
          <p:nvPr/>
        </p:nvSpPr>
        <p:spPr>
          <a:xfrm>
            <a:off x="5320711" y="5412220"/>
            <a:ext cx="3096344" cy="825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ধূমপান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করছে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ধূমপান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স্বা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্ষতিকর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39F4-49EE-4E91-94AC-4ECD42C1BF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E76A-7EB8-4A06-8166-740839273E9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উপকারিতাকে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প্রকৃতপক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,‍‍‌‍‍“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ঐ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ূরণ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FBB69C1-C807-429F-A2DF-4BBCD45AA3E1}"/>
              </a:ext>
            </a:extLst>
          </p:cNvPr>
          <p:cNvSpPr/>
          <p:nvPr/>
        </p:nvSpPr>
        <p:spPr>
          <a:xfrm>
            <a:off x="683568" y="1659923"/>
            <a:ext cx="484632" cy="48463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8A8-00B7-444C-BD3B-59F285A2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1CF4-5B83-455F-96BC-3429C15206B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১.উপযোগের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োক্তার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রুচি,পছন্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স,আয়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৩.একই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পাত্রভেদে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৬.উপযোগ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ইউটিল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D66D-C11D-4E8C-9ABA-59C04BEE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DDEF9-8024-4D27-860E-8B2572E8E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0267"/>
            <a:ext cx="3022104" cy="17021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522C7-460D-40DA-ADFE-1B5FF19F4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9314"/>
            <a:ext cx="2915190" cy="17021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C26C5-6AE8-460E-94D9-2B6D6F703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9944"/>
            <a:ext cx="3022104" cy="17021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16A49EC6-EFCE-422C-8D41-1E5284F2EB05}"/>
              </a:ext>
            </a:extLst>
          </p:cNvPr>
          <p:cNvSpPr/>
          <p:nvPr/>
        </p:nvSpPr>
        <p:spPr>
          <a:xfrm>
            <a:off x="3934780" y="4363805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558C9A19-741A-4BB8-B804-4DEF77CC57E0}"/>
              </a:ext>
            </a:extLst>
          </p:cNvPr>
          <p:cNvSpPr/>
          <p:nvPr/>
        </p:nvSpPr>
        <p:spPr>
          <a:xfrm>
            <a:off x="3934780" y="176595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A5E12B4F-5D5D-48EB-8837-3E0E50D48272}"/>
              </a:ext>
            </a:extLst>
          </p:cNvPr>
          <p:cNvSpPr/>
          <p:nvPr/>
        </p:nvSpPr>
        <p:spPr>
          <a:xfrm>
            <a:off x="8001000" y="177437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4AEFB9-0F12-4525-B748-7A854305272A}"/>
              </a:ext>
            </a:extLst>
          </p:cNvPr>
          <p:cNvSpPr/>
          <p:nvPr/>
        </p:nvSpPr>
        <p:spPr>
          <a:xfrm>
            <a:off x="666913" y="3323143"/>
            <a:ext cx="3014645" cy="3969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FA377B-1040-4B12-992E-03DC10B76D5A}"/>
              </a:ext>
            </a:extLst>
          </p:cNvPr>
          <p:cNvSpPr/>
          <p:nvPr/>
        </p:nvSpPr>
        <p:spPr>
          <a:xfrm>
            <a:off x="5076056" y="3323143"/>
            <a:ext cx="3014645" cy="3969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276464-3950-430E-AFEA-E1329F1D8352}"/>
              </a:ext>
            </a:extLst>
          </p:cNvPr>
          <p:cNvSpPr/>
          <p:nvPr/>
        </p:nvSpPr>
        <p:spPr>
          <a:xfrm>
            <a:off x="693258" y="5882811"/>
            <a:ext cx="3014645" cy="3969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743B7A-F8AC-48A4-8D7D-AEBFAD80CC09}"/>
              </a:ext>
            </a:extLst>
          </p:cNvPr>
          <p:cNvSpPr/>
          <p:nvPr/>
        </p:nvSpPr>
        <p:spPr>
          <a:xfrm>
            <a:off x="5076056" y="3969944"/>
            <a:ext cx="2924944" cy="1702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249231F4-BBE3-479E-B6F1-BD67AC5A9707}"/>
              </a:ext>
            </a:extLst>
          </p:cNvPr>
          <p:cNvSpPr/>
          <p:nvPr/>
        </p:nvSpPr>
        <p:spPr>
          <a:xfrm>
            <a:off x="5120906" y="5829247"/>
            <a:ext cx="2924944" cy="504055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5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1277</Words>
  <Application>Microsoft Office PowerPoint</Application>
  <PresentationFormat>On-screen Show (4:3)</PresentationFormat>
  <Paragraphs>282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পাঠ শিরোনাম</vt:lpstr>
      <vt:lpstr>শিখনফল</vt:lpstr>
      <vt:lpstr>আমরা আরো কিছু ছবি দেখি</vt:lpstr>
      <vt:lpstr>উপযোগ</vt:lpstr>
      <vt:lpstr>উপযোগ সম্পর্কিত আরও কিছু বিষয় জেনে নেই</vt:lpstr>
      <vt:lpstr>আমরা আরো কিছু ছবি দেখি</vt:lpstr>
      <vt:lpstr>মোট উপযোগ</vt:lpstr>
      <vt:lpstr>PowerPoint Presentation</vt:lpstr>
      <vt:lpstr>প্রান্তিক উপযোগ</vt:lpstr>
      <vt:lpstr> প্রান্তিক উপযোগ সম্পর্কে কিছু তথ্য জেনে নেই---- </vt:lpstr>
      <vt:lpstr>একক কাজ</vt:lpstr>
      <vt:lpstr>নিচের সূচিটি লক্ষ্য করি</vt:lpstr>
      <vt:lpstr>মোট ও প্রান্তিক উপযোগ রেখা অংকন</vt:lpstr>
      <vt:lpstr>TU ও MU রেখা অংকন পদ্ধতি</vt:lpstr>
      <vt:lpstr>জোড়ায় কাজ</vt:lpstr>
      <vt:lpstr>ক্রমহ্রাসমান প্রান্তিক উপযোগ বিধি</vt:lpstr>
      <vt:lpstr>PowerPoint Presentation</vt:lpstr>
      <vt:lpstr>PowerPoint Presentation</vt:lpstr>
      <vt:lpstr>চিত্রঃ“ক”এর ব্যাখ্যা</vt:lpstr>
      <vt:lpstr>চিত্রের সাহায্যে ব্যাখ্যা</vt:lpstr>
      <vt:lpstr>চিত্রঃ“খ” এর ব্যাখ্যা</vt:lpstr>
      <vt:lpstr>দলীয় কাজ</vt:lpstr>
      <vt:lpstr>মূল্যায়ন</vt:lpstr>
      <vt:lpstr>বাড়ির কাজ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sadekul islam</cp:lastModifiedBy>
  <cp:revision>304</cp:revision>
  <dcterms:created xsi:type="dcterms:W3CDTF">2019-03-27T08:00:22Z</dcterms:created>
  <dcterms:modified xsi:type="dcterms:W3CDTF">2019-10-27T06:07:08Z</dcterms:modified>
</cp:coreProperties>
</file>