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6" r:id="rId13"/>
    <p:sldId id="268" r:id="rId14"/>
    <p:sldId id="273" r:id="rId15"/>
    <p:sldId id="269" r:id="rId16"/>
    <p:sldId id="270" r:id="rId17"/>
    <p:sldId id="274" r:id="rId18"/>
    <p:sldId id="272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9113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rgbClr val="FFFF00"/>
                </a:solidFill>
              </a:rPr>
              <a:t>সবাইকে ফুলের শুভেচ্ছা</a:t>
            </a:r>
            <a:endParaRPr lang="en-US" sz="7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over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6786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24755" cy="6858000"/>
          </a:xfrm>
          <a:prstGeom prst="rect">
            <a:avLst/>
          </a:prstGeom>
        </p:spPr>
      </p:pic>
      <p:sp>
        <p:nvSpPr>
          <p:cNvPr id="3" name="Pentagon 2"/>
          <p:cNvSpPr/>
          <p:nvPr/>
        </p:nvSpPr>
        <p:spPr>
          <a:xfrm>
            <a:off x="0" y="304800"/>
            <a:ext cx="4267200" cy="53340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পবিত্র হওয়া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0" y="1066800"/>
            <a:ext cx="4267200" cy="53340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সতর ঢাকা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0" y="1981200"/>
            <a:ext cx="4267200" cy="53340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কিবলা মূখী হওয়া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4648200" y="0"/>
            <a:ext cx="4495800" cy="91440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সিজদায়ের তিয়াওয়াতের নিয়ত কর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0"/>
            <a:ext cx="66294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381000" y="457200"/>
            <a:ext cx="8458200" cy="2819400"/>
          </a:xfrm>
          <a:prstGeom prst="ribb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</a:rPr>
              <a:t>জোড়ায় কাজ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304800" y="4191000"/>
            <a:ext cx="8458200" cy="23622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bn-IN" sz="3600" dirty="0" smtClean="0">
                <a:solidFill>
                  <a:schemeClr val="tx1"/>
                </a:solidFill>
              </a:rPr>
              <a:t>সিজদায়ে তিলাওয়াতের শর্তগুলো বর্ননা কর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2475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6786" cy="6858000"/>
          </a:xfrm>
          <a:prstGeom prst="rect">
            <a:avLst/>
          </a:prstGeom>
        </p:spPr>
      </p:pic>
    </p:spTree>
  </p:cSld>
  <p:clrMapOvr>
    <a:masterClrMapping/>
  </p:clrMapOvr>
  <p:transition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0"/>
            <a:ext cx="6629400" cy="68580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252857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457200" y="381000"/>
            <a:ext cx="8153400" cy="1981200"/>
          </a:xfrm>
          <a:prstGeom prst="ribbon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</a:rPr>
              <a:t>দলগত কাজ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533400" y="3048000"/>
            <a:ext cx="8153400" cy="31242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bn-IN" sz="3200" dirty="0" smtClean="0">
                <a:solidFill>
                  <a:schemeClr val="tx1"/>
                </a:solidFill>
              </a:rPr>
              <a:t>সিজদায়ের তিলাওয়াতের স্থানগুলো উল্লেখ কর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0870" cy="6858000"/>
          </a:xfrm>
          <a:prstGeom prst="rect">
            <a:avLst/>
          </a:prstGeom>
        </p:spPr>
      </p:pic>
    </p:spTree>
  </p:cSld>
  <p:clrMapOvr>
    <a:masterClrMapping/>
  </p:clrMapOvr>
  <p:transition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6000" dirty="0" smtClean="0">
              <a:solidFill>
                <a:schemeClr val="tx1"/>
              </a:solidFill>
            </a:endParaRPr>
          </a:p>
          <a:p>
            <a:endParaRPr lang="bn-IN" sz="6000" dirty="0" smtClean="0">
              <a:solidFill>
                <a:schemeClr val="tx1"/>
              </a:solidFill>
            </a:endParaRPr>
          </a:p>
          <a:p>
            <a:r>
              <a:rPr lang="bn-IN" sz="6000" dirty="0" smtClean="0">
                <a:solidFill>
                  <a:schemeClr val="tx1"/>
                </a:solidFill>
              </a:rPr>
              <a:t>নামঃ মোহাম্মদ ওছমান বেগ</a:t>
            </a:r>
          </a:p>
          <a:p>
            <a:r>
              <a:rPr lang="bn-IN" sz="6000" dirty="0" smtClean="0">
                <a:solidFill>
                  <a:schemeClr val="tx1"/>
                </a:solidFill>
              </a:rPr>
              <a:t>সহকারী শিক্ষক,</a:t>
            </a:r>
          </a:p>
          <a:p>
            <a:r>
              <a:rPr lang="bn-IN" sz="6000" dirty="0" smtClean="0">
                <a:solidFill>
                  <a:schemeClr val="tx1"/>
                </a:solidFill>
              </a:rPr>
              <a:t>বুড়িচং হাজী ফজর আলী উচ্চ বিদ্যালয়,বুড়িচং ,কুমিল্লা</a:t>
            </a:r>
          </a:p>
          <a:p>
            <a:r>
              <a:rPr lang="bn-IN" sz="6000" dirty="0" smtClean="0">
                <a:solidFill>
                  <a:schemeClr val="tx1"/>
                </a:solidFill>
              </a:rPr>
              <a:t>মোবাইল-০১৮১৫৪০১৫৭৫</a:t>
            </a:r>
            <a:endParaRPr lang="en-US" sz="6000" dirty="0">
              <a:solidFill>
                <a:schemeClr val="tx1"/>
              </a:solidFill>
            </a:endParaRPr>
          </a:p>
        </p:txBody>
      </p:sp>
      <p:pic>
        <p:nvPicPr>
          <p:cNvPr id="3" name="Picture 2" descr="72681614_971533383194537_3772858349805109248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0"/>
            <a:ext cx="2362200" cy="213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914400" y="457200"/>
            <a:ext cx="7772400" cy="114300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</a:rPr>
              <a:t>মূল্যায়ন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533400" y="2133600"/>
            <a:ext cx="7924800" cy="42672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IN" sz="4000" dirty="0" smtClean="0">
                <a:solidFill>
                  <a:schemeClr val="tx1"/>
                </a:solidFill>
              </a:rPr>
              <a:t>সিজদায়ে তিলাওয়াত কি</a:t>
            </a:r>
          </a:p>
          <a:p>
            <a:pPr>
              <a:buFont typeface="Arial" pitchFamily="34" charset="0"/>
              <a:buChar char="•"/>
            </a:pPr>
            <a:r>
              <a:rPr lang="bn-IN" sz="4000" dirty="0" smtClean="0">
                <a:solidFill>
                  <a:schemeClr val="tx1"/>
                </a:solidFill>
              </a:rPr>
              <a:t>সিজদায়ে তিলাওয়াতের শর্ত কয়টি</a:t>
            </a:r>
          </a:p>
          <a:p>
            <a:pPr>
              <a:buFont typeface="Arial" pitchFamily="34" charset="0"/>
              <a:buChar char="•"/>
            </a:pPr>
            <a:r>
              <a:rPr lang="bn-IN" sz="4000" dirty="0" smtClean="0">
                <a:solidFill>
                  <a:schemeClr val="tx1"/>
                </a:solidFill>
              </a:rPr>
              <a:t>তাশাহুদ ও সালাম ফিরাতে হয় কি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62600" y="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/>
              <a:t>বাড়ির কাজ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105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bn-IN" sz="4800" dirty="0" smtClean="0">
                <a:solidFill>
                  <a:schemeClr val="bg1"/>
                </a:solidFill>
              </a:rPr>
              <a:t>সিজদায়ে তিলাওয়াতের নিয়ম লিখ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autiful-flowe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0" y="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solidFill>
                  <a:schemeClr val="bg1"/>
                </a:solidFill>
              </a:rPr>
              <a:t>ধন্যবাদ</a:t>
            </a:r>
            <a:endParaRPr lang="en-US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ross 1"/>
          <p:cNvSpPr/>
          <p:nvPr/>
        </p:nvSpPr>
        <p:spPr>
          <a:xfrm>
            <a:off x="304800" y="304800"/>
            <a:ext cx="8534400" cy="6248400"/>
          </a:xfrm>
          <a:prstGeom prst="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শ্রেনিঃ ষষ্ঠ</a:t>
            </a:r>
          </a:p>
          <a:p>
            <a:r>
              <a:rPr lang="bn-IN" sz="4800" dirty="0" smtClean="0">
                <a:solidFill>
                  <a:schemeClr val="tx1"/>
                </a:solidFill>
              </a:rPr>
              <a:t>বিষয়ঃ ইসলাম ও নৈতিক শিক্ষা</a:t>
            </a:r>
          </a:p>
          <a:p>
            <a:r>
              <a:rPr lang="bn-IN" sz="4800" dirty="0" smtClean="0">
                <a:solidFill>
                  <a:schemeClr val="tx1"/>
                </a:solidFill>
              </a:rPr>
              <a:t>অধ্যায়ঃ দ্বিতীয়,পাঠঃ১২</a:t>
            </a:r>
          </a:p>
          <a:p>
            <a:r>
              <a:rPr lang="bn-IN" sz="4800" dirty="0" smtClean="0">
                <a:solidFill>
                  <a:schemeClr val="tx1"/>
                </a:solidFill>
              </a:rPr>
              <a:t>পাঠশিরোনামঃ সিজদায়ে তিলাওয়াত</a:t>
            </a:r>
          </a:p>
          <a:p>
            <a:r>
              <a:rPr lang="bn-IN" sz="4800" dirty="0" smtClean="0">
                <a:solidFill>
                  <a:schemeClr val="tx1"/>
                </a:solidFill>
              </a:rPr>
              <a:t>সময়ঃ ৫০ মিনিট</a:t>
            </a:r>
          </a:p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তারিখ-২৭/১০/২০১৯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3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24755" cy="6858000"/>
          </a:xfrm>
          <a:prstGeom prst="rect">
            <a:avLst/>
          </a:prstGeom>
        </p:spPr>
      </p:pic>
    </p:spTree>
  </p:cSld>
  <p:clrMapOvr>
    <a:masterClrMapping/>
  </p:clrMapOvr>
  <p:transition>
    <p:plu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</a:rPr>
              <a:t>সিজদায়ে তিলাওয়াত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Down Ribbon 1"/>
          <p:cNvSpPr/>
          <p:nvPr/>
        </p:nvSpPr>
        <p:spPr>
          <a:xfrm>
            <a:off x="304800" y="304800"/>
            <a:ext cx="8305800" cy="2209800"/>
          </a:xfrm>
          <a:prstGeom prst="ellipseRibb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</a:rPr>
              <a:t>শিখন ফল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304800" y="2209800"/>
            <a:ext cx="8382000" cy="43434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IN" sz="3600" dirty="0" smtClean="0">
                <a:solidFill>
                  <a:schemeClr val="tx1"/>
                </a:solidFill>
              </a:rPr>
              <a:t>তিলাওয়াতে সিজদা কী বলতে পারবে</a:t>
            </a:r>
          </a:p>
          <a:p>
            <a:pPr>
              <a:buFont typeface="Arial" pitchFamily="34" charset="0"/>
              <a:buChar char="•"/>
            </a:pPr>
            <a:r>
              <a:rPr lang="bn-IN" sz="3600" dirty="0" smtClean="0">
                <a:solidFill>
                  <a:schemeClr val="tx1"/>
                </a:solidFill>
              </a:rPr>
              <a:t>সিজদায়ে তিলাওয়াতের শর্তগুলো বর্ননা করতে পারবে</a:t>
            </a:r>
          </a:p>
          <a:p>
            <a:pPr>
              <a:buFont typeface="Arial" pitchFamily="34" charset="0"/>
              <a:buChar char="•"/>
            </a:pPr>
            <a:r>
              <a:rPr lang="bn-IN" sz="3600" dirty="0" smtClean="0">
                <a:solidFill>
                  <a:schemeClr val="tx1"/>
                </a:solidFill>
              </a:rPr>
              <a:t>সিজদায়ে তিলাওয়াতের স্থানগুলো উল্লেখ করতে পারবে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6786" cy="68580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2475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381000" y="304800"/>
            <a:ext cx="8305800" cy="2286000"/>
          </a:xfrm>
          <a:prstGeom prst="ribb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</a:rPr>
              <a:t>একক কাজ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609600" y="3200400"/>
            <a:ext cx="7924800" cy="2209800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bn-IN" sz="5400" dirty="0" smtClean="0">
                <a:solidFill>
                  <a:schemeClr val="tx1"/>
                </a:solidFill>
              </a:rPr>
              <a:t>সিজদায়ে তিলাওয়াত কী</a:t>
            </a:r>
          </a:p>
          <a:p>
            <a:pPr algn="ctr"/>
            <a:endParaRPr 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107</Words>
  <Application>Microsoft Office PowerPoint</Application>
  <PresentationFormat>On-screen Show (4:3)</PresentationFormat>
  <Paragraphs>35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 Computer</dc:creator>
  <cp:lastModifiedBy>Am Computer</cp:lastModifiedBy>
  <cp:revision>10</cp:revision>
  <dcterms:created xsi:type="dcterms:W3CDTF">2006-08-16T00:00:00Z</dcterms:created>
  <dcterms:modified xsi:type="dcterms:W3CDTF">2019-10-27T03:43:59Z</dcterms:modified>
</cp:coreProperties>
</file>