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3" r:id="rId3"/>
    <p:sldId id="329" r:id="rId4"/>
    <p:sldId id="327" r:id="rId5"/>
    <p:sldId id="304" r:id="rId6"/>
    <p:sldId id="342" r:id="rId7"/>
    <p:sldId id="280" r:id="rId8"/>
    <p:sldId id="326" r:id="rId9"/>
    <p:sldId id="340" r:id="rId10"/>
    <p:sldId id="328" r:id="rId11"/>
    <p:sldId id="331" r:id="rId12"/>
    <p:sldId id="283" r:id="rId13"/>
    <p:sldId id="332" r:id="rId14"/>
    <p:sldId id="333" r:id="rId15"/>
    <p:sldId id="334" r:id="rId16"/>
    <p:sldId id="321" r:id="rId17"/>
    <p:sldId id="335" r:id="rId18"/>
    <p:sldId id="336" r:id="rId19"/>
    <p:sldId id="337" r:id="rId20"/>
    <p:sldId id="338" r:id="rId21"/>
    <p:sldId id="339" r:id="rId22"/>
    <p:sldId id="294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A20"/>
    <a:srgbClr val="00FF00"/>
    <a:srgbClr val="A86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8" autoAdjust="0"/>
    <p:restoredTop sz="96595" autoAdjust="0"/>
  </p:normalViewPr>
  <p:slideViewPr>
    <p:cSldViewPr>
      <p:cViewPr varScale="1">
        <p:scale>
          <a:sx n="70" d="100"/>
          <a:sy n="70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A3142-FA53-4C1D-B347-368A716E7AF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65EDD-A234-436E-A369-18C250FE8C4F}">
      <dgm:prSet phldrT="[Text]" phldr="1"/>
      <dgm:spPr/>
      <dgm:t>
        <a:bodyPr/>
        <a:lstStyle/>
        <a:p>
          <a:endParaRPr lang="en-US" dirty="0"/>
        </a:p>
      </dgm:t>
    </dgm:pt>
    <dgm:pt modelId="{CB923879-136E-4E99-9E57-AC3C49B657A0}" type="parTrans" cxnId="{BF5DBBEF-63C6-45C8-A9FC-2B9F3CFE6FAD}">
      <dgm:prSet/>
      <dgm:spPr/>
      <dgm:t>
        <a:bodyPr/>
        <a:lstStyle/>
        <a:p>
          <a:endParaRPr lang="en-US"/>
        </a:p>
      </dgm:t>
    </dgm:pt>
    <dgm:pt modelId="{74459862-6F5A-4F7C-BD9B-8D9EC2720F8F}" type="sibTrans" cxnId="{BF5DBBEF-63C6-45C8-A9FC-2B9F3CFE6FAD}">
      <dgm:prSet/>
      <dgm:spPr/>
      <dgm:t>
        <a:bodyPr/>
        <a:lstStyle/>
        <a:p>
          <a:endParaRPr lang="en-US"/>
        </a:p>
      </dgm:t>
    </dgm:pt>
    <dgm:pt modelId="{070316C5-87F4-4DE5-8932-60E5B547B1C3}">
      <dgm:prSet phldrT="[Text]" phldr="1"/>
      <dgm:spPr/>
      <dgm:t>
        <a:bodyPr/>
        <a:lstStyle/>
        <a:p>
          <a:endParaRPr lang="en-US" dirty="0"/>
        </a:p>
      </dgm:t>
    </dgm:pt>
    <dgm:pt modelId="{9F233A53-5ED7-487E-B40F-E0A11E9AC334}" type="parTrans" cxnId="{EC04F8D6-8DB5-4763-924C-37903AF5CBA2}">
      <dgm:prSet/>
      <dgm:spPr/>
      <dgm:t>
        <a:bodyPr/>
        <a:lstStyle/>
        <a:p>
          <a:endParaRPr lang="en-US"/>
        </a:p>
      </dgm:t>
    </dgm:pt>
    <dgm:pt modelId="{A0BFC428-5CFB-412F-BA55-984613616B9E}" type="sibTrans" cxnId="{EC04F8D6-8DB5-4763-924C-37903AF5CBA2}">
      <dgm:prSet/>
      <dgm:spPr/>
      <dgm:t>
        <a:bodyPr/>
        <a:lstStyle/>
        <a:p>
          <a:endParaRPr lang="en-US"/>
        </a:p>
      </dgm:t>
    </dgm:pt>
    <dgm:pt modelId="{3BFA97CC-CE3F-439C-A246-630D8A732BDD}">
      <dgm:prSet phldrT="[Text]" phldr="1"/>
      <dgm:spPr/>
      <dgm:t>
        <a:bodyPr/>
        <a:lstStyle/>
        <a:p>
          <a:endParaRPr lang="en-US"/>
        </a:p>
      </dgm:t>
    </dgm:pt>
    <dgm:pt modelId="{195F43FB-0E34-4B1A-AAE4-4112700AC3FC}" type="parTrans" cxnId="{7F0E8B86-1794-4ABC-A3CD-8B78DD1C2978}">
      <dgm:prSet/>
      <dgm:spPr/>
      <dgm:t>
        <a:bodyPr/>
        <a:lstStyle/>
        <a:p>
          <a:endParaRPr lang="en-US"/>
        </a:p>
      </dgm:t>
    </dgm:pt>
    <dgm:pt modelId="{82DBDC74-1DB6-4D14-A3E5-E500B26C8D60}" type="sibTrans" cxnId="{7F0E8B86-1794-4ABC-A3CD-8B78DD1C2978}">
      <dgm:prSet/>
      <dgm:spPr/>
      <dgm:t>
        <a:bodyPr/>
        <a:lstStyle/>
        <a:p>
          <a:endParaRPr lang="en-US"/>
        </a:p>
      </dgm:t>
    </dgm:pt>
    <dgm:pt modelId="{51C192B2-FFFC-4BAA-A603-1D86DF2C0FF1}">
      <dgm:prSet phldrT="[Text]" phldr="1"/>
      <dgm:spPr/>
      <dgm:t>
        <a:bodyPr/>
        <a:lstStyle/>
        <a:p>
          <a:endParaRPr lang="en-US"/>
        </a:p>
      </dgm:t>
    </dgm:pt>
    <dgm:pt modelId="{1854E2AC-09A8-43CA-BD3C-261B5B666626}" type="parTrans" cxnId="{31B242E7-C168-4703-912F-95207F1B2960}">
      <dgm:prSet/>
      <dgm:spPr/>
      <dgm:t>
        <a:bodyPr/>
        <a:lstStyle/>
        <a:p>
          <a:endParaRPr lang="en-US"/>
        </a:p>
      </dgm:t>
    </dgm:pt>
    <dgm:pt modelId="{D5A7AA60-0A22-4260-BFB1-2D583AAF2892}" type="sibTrans" cxnId="{31B242E7-C168-4703-912F-95207F1B2960}">
      <dgm:prSet/>
      <dgm:spPr/>
      <dgm:t>
        <a:bodyPr/>
        <a:lstStyle/>
        <a:p>
          <a:endParaRPr lang="en-US"/>
        </a:p>
      </dgm:t>
    </dgm:pt>
    <dgm:pt modelId="{E916E66D-45D6-4FC2-88DA-E2C08E28AEB0}">
      <dgm:prSet/>
      <dgm:spPr/>
      <dgm:t>
        <a:bodyPr/>
        <a:lstStyle/>
        <a:p>
          <a:endParaRPr lang="en-US"/>
        </a:p>
      </dgm:t>
    </dgm:pt>
    <dgm:pt modelId="{591A1316-7EC0-4E14-A2ED-FB2D49ACCEC5}" type="parTrans" cxnId="{670F2F6F-0094-4195-9563-279E1B7136E1}">
      <dgm:prSet/>
      <dgm:spPr/>
      <dgm:t>
        <a:bodyPr/>
        <a:lstStyle/>
        <a:p>
          <a:endParaRPr lang="en-US"/>
        </a:p>
      </dgm:t>
    </dgm:pt>
    <dgm:pt modelId="{B6390F3D-B91A-4A3D-824D-21F9A714CFCF}" type="sibTrans" cxnId="{670F2F6F-0094-4195-9563-279E1B7136E1}">
      <dgm:prSet/>
      <dgm:spPr/>
      <dgm:t>
        <a:bodyPr/>
        <a:lstStyle/>
        <a:p>
          <a:endParaRPr lang="en-US"/>
        </a:p>
      </dgm:t>
    </dgm:pt>
    <dgm:pt modelId="{7AFCDDE9-BB3F-4E37-8D2D-46A3FE96271D}" type="pres">
      <dgm:prSet presAssocID="{3CBA3142-FA53-4C1D-B347-368A716E7A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5E59B-763E-4355-8EE3-08894CD9FF05}" type="pres">
      <dgm:prSet presAssocID="{70965EDD-A234-436E-A369-18C250FE8C4F}" presName="roof" presStyleLbl="dkBgShp" presStyleIdx="0" presStyleCnt="2" custLinFactNeighborY="-2083"/>
      <dgm:spPr/>
      <dgm:t>
        <a:bodyPr/>
        <a:lstStyle/>
        <a:p>
          <a:endParaRPr lang="en-US"/>
        </a:p>
      </dgm:t>
    </dgm:pt>
    <dgm:pt modelId="{46620786-8D33-4D27-A92B-FF57F3C6C8B9}" type="pres">
      <dgm:prSet presAssocID="{70965EDD-A234-436E-A369-18C250FE8C4F}" presName="pillars" presStyleCnt="0"/>
      <dgm:spPr/>
    </dgm:pt>
    <dgm:pt modelId="{43CBD8A8-F12E-43C5-9103-6ADFC6AE4CE9}" type="pres">
      <dgm:prSet presAssocID="{70965EDD-A234-436E-A369-18C250FE8C4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87958-696A-4D5C-BD5B-DE834404F242}" type="pres">
      <dgm:prSet presAssocID="{3BFA97CC-CE3F-439C-A246-630D8A732BD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9B93-5D31-4F27-B8FE-8409CF6E2523}" type="pres">
      <dgm:prSet presAssocID="{51C192B2-FFFC-4BAA-A603-1D86DF2C0FF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C311-F29B-45C9-890C-D1F92B451C3A}" type="pres">
      <dgm:prSet presAssocID="{70965EDD-A234-436E-A369-18C250FE8C4F}" presName="base" presStyleLbl="dkBgShp" presStyleIdx="1" presStyleCnt="2"/>
      <dgm:spPr/>
    </dgm:pt>
  </dgm:ptLst>
  <dgm:cxnLst>
    <dgm:cxn modelId="{3FBF9322-4033-42ED-AB10-DC66391E83EB}" type="presOf" srcId="{3CBA3142-FA53-4C1D-B347-368A716E7AFC}" destId="{7AFCDDE9-BB3F-4E37-8D2D-46A3FE96271D}" srcOrd="0" destOrd="0" presId="urn:microsoft.com/office/officeart/2005/8/layout/hList3"/>
    <dgm:cxn modelId="{AE114686-FCE6-4633-966F-B61602A5F423}" type="presOf" srcId="{51C192B2-FFFC-4BAA-A603-1D86DF2C0FF1}" destId="{2A9B9B93-5D31-4F27-B8FE-8409CF6E2523}" srcOrd="0" destOrd="0" presId="urn:microsoft.com/office/officeart/2005/8/layout/hList3"/>
    <dgm:cxn modelId="{131FC076-DF31-4722-8952-55DAB931AB29}" type="presOf" srcId="{70965EDD-A234-436E-A369-18C250FE8C4F}" destId="{2355E59B-763E-4355-8EE3-08894CD9FF05}" srcOrd="0" destOrd="0" presId="urn:microsoft.com/office/officeart/2005/8/layout/hList3"/>
    <dgm:cxn modelId="{7F0E8B86-1794-4ABC-A3CD-8B78DD1C2978}" srcId="{70965EDD-A234-436E-A369-18C250FE8C4F}" destId="{3BFA97CC-CE3F-439C-A246-630D8A732BDD}" srcOrd="1" destOrd="0" parTransId="{195F43FB-0E34-4B1A-AAE4-4112700AC3FC}" sibTransId="{82DBDC74-1DB6-4D14-A3E5-E500B26C8D60}"/>
    <dgm:cxn modelId="{6FB047DF-1377-4EDA-A862-659A7717C736}" type="presOf" srcId="{3BFA97CC-CE3F-439C-A246-630D8A732BDD}" destId="{0E587958-696A-4D5C-BD5B-DE834404F242}" srcOrd="0" destOrd="0" presId="urn:microsoft.com/office/officeart/2005/8/layout/hList3"/>
    <dgm:cxn modelId="{670F2F6F-0094-4195-9563-279E1B7136E1}" srcId="{3CBA3142-FA53-4C1D-B347-368A716E7AFC}" destId="{E916E66D-45D6-4FC2-88DA-E2C08E28AEB0}" srcOrd="1" destOrd="0" parTransId="{591A1316-7EC0-4E14-A2ED-FB2D49ACCEC5}" sibTransId="{B6390F3D-B91A-4A3D-824D-21F9A714CFCF}"/>
    <dgm:cxn modelId="{31B242E7-C168-4703-912F-95207F1B2960}" srcId="{70965EDD-A234-436E-A369-18C250FE8C4F}" destId="{51C192B2-FFFC-4BAA-A603-1D86DF2C0FF1}" srcOrd="2" destOrd="0" parTransId="{1854E2AC-09A8-43CA-BD3C-261B5B666626}" sibTransId="{D5A7AA60-0A22-4260-BFB1-2D583AAF2892}"/>
    <dgm:cxn modelId="{B5A29F78-C7A0-4AB9-98DB-56952BD0A344}" type="presOf" srcId="{070316C5-87F4-4DE5-8932-60E5B547B1C3}" destId="{43CBD8A8-F12E-43C5-9103-6ADFC6AE4CE9}" srcOrd="0" destOrd="0" presId="urn:microsoft.com/office/officeart/2005/8/layout/hList3"/>
    <dgm:cxn modelId="{EC04F8D6-8DB5-4763-924C-37903AF5CBA2}" srcId="{70965EDD-A234-436E-A369-18C250FE8C4F}" destId="{070316C5-87F4-4DE5-8932-60E5B547B1C3}" srcOrd="0" destOrd="0" parTransId="{9F233A53-5ED7-487E-B40F-E0A11E9AC334}" sibTransId="{A0BFC428-5CFB-412F-BA55-984613616B9E}"/>
    <dgm:cxn modelId="{BF5DBBEF-63C6-45C8-A9FC-2B9F3CFE6FAD}" srcId="{3CBA3142-FA53-4C1D-B347-368A716E7AFC}" destId="{70965EDD-A234-436E-A369-18C250FE8C4F}" srcOrd="0" destOrd="0" parTransId="{CB923879-136E-4E99-9E57-AC3C49B657A0}" sibTransId="{74459862-6F5A-4F7C-BD9B-8D9EC2720F8F}"/>
    <dgm:cxn modelId="{B8532CC6-22B0-4C1D-87CA-EDCBC8B63009}" type="presParOf" srcId="{7AFCDDE9-BB3F-4E37-8D2D-46A3FE96271D}" destId="{2355E59B-763E-4355-8EE3-08894CD9FF05}" srcOrd="0" destOrd="0" presId="urn:microsoft.com/office/officeart/2005/8/layout/hList3"/>
    <dgm:cxn modelId="{A1267EB6-05E8-404A-902C-020111C472D9}" type="presParOf" srcId="{7AFCDDE9-BB3F-4E37-8D2D-46A3FE96271D}" destId="{46620786-8D33-4D27-A92B-FF57F3C6C8B9}" srcOrd="1" destOrd="0" presId="urn:microsoft.com/office/officeart/2005/8/layout/hList3"/>
    <dgm:cxn modelId="{8A4F8792-1A1E-4032-93FF-1F9E23928982}" type="presParOf" srcId="{46620786-8D33-4D27-A92B-FF57F3C6C8B9}" destId="{43CBD8A8-F12E-43C5-9103-6ADFC6AE4CE9}" srcOrd="0" destOrd="0" presId="urn:microsoft.com/office/officeart/2005/8/layout/hList3"/>
    <dgm:cxn modelId="{02572CC6-15D4-47AD-B251-C827AF350DE4}" type="presParOf" srcId="{46620786-8D33-4D27-A92B-FF57F3C6C8B9}" destId="{0E587958-696A-4D5C-BD5B-DE834404F242}" srcOrd="1" destOrd="0" presId="urn:microsoft.com/office/officeart/2005/8/layout/hList3"/>
    <dgm:cxn modelId="{9E538257-B090-4C62-AA52-376F83B0716D}" type="presParOf" srcId="{46620786-8D33-4D27-A92B-FF57F3C6C8B9}" destId="{2A9B9B93-5D31-4F27-B8FE-8409CF6E2523}" srcOrd="2" destOrd="0" presId="urn:microsoft.com/office/officeart/2005/8/layout/hList3"/>
    <dgm:cxn modelId="{949AE1C5-5412-45BC-A759-11962F70B156}" type="presParOf" srcId="{7AFCDDE9-BB3F-4E37-8D2D-46A3FE96271D}" destId="{227EC311-F29B-45C9-890C-D1F92B451C3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5028A-21DC-43B6-9B11-699BFD4D8E2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3301F1-92A0-4033-8308-A14FB2FEA090}">
      <dgm:prSet phldrT="[Text]"/>
      <dgm:spPr/>
      <dgm:t>
        <a:bodyPr/>
        <a:lstStyle/>
        <a:p>
          <a:r>
            <a:rPr lang="en-US" dirty="0" err="1" smtClean="0">
              <a:latin typeface="SutonnyOMJ" pitchFamily="2" charset="0"/>
              <a:cs typeface="SutonnyOMJ" pitchFamily="2" charset="0"/>
            </a:rPr>
            <a:t>সেচের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পানি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সংরক্ষণ</a:t>
          </a:r>
          <a:r>
            <a:rPr lang="bn-BD" dirty="0" smtClean="0">
              <a:latin typeface="SutonnyOMJ" pitchFamily="2" charset="0"/>
              <a:cs typeface="SutonnyOMJ" pitchFamily="2" charset="0"/>
            </a:rPr>
            <a:t> </a:t>
          </a:r>
          <a:endParaRPr lang="en-US" dirty="0"/>
        </a:p>
      </dgm:t>
    </dgm:pt>
    <dgm:pt modelId="{C204B1A2-FCFB-440B-AC15-6DF04C4D660C}" type="parTrans" cxnId="{9001CF82-D1D3-4D4B-B20D-0538F3E5B0B1}">
      <dgm:prSet/>
      <dgm:spPr/>
      <dgm:t>
        <a:bodyPr/>
        <a:lstStyle/>
        <a:p>
          <a:endParaRPr lang="en-US"/>
        </a:p>
      </dgm:t>
    </dgm:pt>
    <dgm:pt modelId="{446D4295-CB41-4F34-9F20-48502CAA7E2A}" type="sibTrans" cxnId="{9001CF82-D1D3-4D4B-B20D-0538F3E5B0B1}">
      <dgm:prSet/>
      <dgm:spPr/>
      <dgm:t>
        <a:bodyPr/>
        <a:lstStyle/>
        <a:p>
          <a:endParaRPr lang="en-US"/>
        </a:p>
      </dgm:t>
    </dgm:pt>
    <dgm:pt modelId="{9C5E69FF-5EF9-44AE-BA7F-022C373D4847}">
      <dgm:prSet phldrT="[Text]"/>
      <dgm:spPr/>
      <dgm:t>
        <a:bodyPr/>
        <a:lstStyle/>
        <a:p>
          <a:r>
            <a:rPr lang="en-US" dirty="0" err="1" smtClean="0"/>
            <a:t>বিল</a:t>
          </a:r>
          <a:endParaRPr lang="en-US" dirty="0"/>
        </a:p>
      </dgm:t>
    </dgm:pt>
    <dgm:pt modelId="{62A2718E-B1EE-4456-B5F9-8AE509B8E016}" type="parTrans" cxnId="{0A0B6FC0-F336-4FC9-A653-A19E9A0C8F47}">
      <dgm:prSet/>
      <dgm:spPr/>
      <dgm:t>
        <a:bodyPr/>
        <a:lstStyle/>
        <a:p>
          <a:endParaRPr lang="en-US"/>
        </a:p>
      </dgm:t>
    </dgm:pt>
    <dgm:pt modelId="{424DB422-13AA-4C3C-9B65-C2C990DF6373}" type="sibTrans" cxnId="{0A0B6FC0-F336-4FC9-A653-A19E9A0C8F47}">
      <dgm:prSet/>
      <dgm:spPr/>
      <dgm:t>
        <a:bodyPr/>
        <a:lstStyle/>
        <a:p>
          <a:endParaRPr lang="en-US"/>
        </a:p>
      </dgm:t>
    </dgm:pt>
    <dgm:pt modelId="{E59A7A5B-8B6F-46C0-A984-3BD558DD84CA}">
      <dgm:prSet phldrT="[Text]"/>
      <dgm:spPr/>
      <dgm:t>
        <a:bodyPr/>
        <a:lstStyle/>
        <a:p>
          <a:r>
            <a:rPr lang="en-US" dirty="0" err="1" smtClean="0"/>
            <a:t>খাল</a:t>
          </a:r>
          <a:endParaRPr lang="en-US" dirty="0"/>
        </a:p>
      </dgm:t>
    </dgm:pt>
    <dgm:pt modelId="{BAFDC00C-9C60-41B4-8932-86339CFFE512}" type="parTrans" cxnId="{7C50D01A-F7F5-45A1-9457-0A70820561F0}">
      <dgm:prSet/>
      <dgm:spPr/>
      <dgm:t>
        <a:bodyPr/>
        <a:lstStyle/>
        <a:p>
          <a:endParaRPr lang="en-US"/>
        </a:p>
      </dgm:t>
    </dgm:pt>
    <dgm:pt modelId="{8303CE30-41CB-49FA-8B02-5EED243B2E76}" type="sibTrans" cxnId="{7C50D01A-F7F5-45A1-9457-0A70820561F0}">
      <dgm:prSet/>
      <dgm:spPr/>
      <dgm:t>
        <a:bodyPr/>
        <a:lstStyle/>
        <a:p>
          <a:endParaRPr lang="en-US"/>
        </a:p>
      </dgm:t>
    </dgm:pt>
    <dgm:pt modelId="{630A2C84-6F1D-4B02-B014-DA3A2F91F9FA}">
      <dgm:prSet phldrT="[Text]"/>
      <dgm:spPr/>
      <dgm:t>
        <a:bodyPr/>
        <a:lstStyle/>
        <a:p>
          <a:r>
            <a:rPr lang="en-US" dirty="0" err="1" smtClean="0"/>
            <a:t>ডোবায়</a:t>
          </a:r>
          <a:endParaRPr lang="en-US" dirty="0"/>
        </a:p>
      </dgm:t>
    </dgm:pt>
    <dgm:pt modelId="{35066848-1D10-460B-9892-7312922B1E12}" type="parTrans" cxnId="{58BFB215-8F79-4BD1-8DEB-2769C804AA81}">
      <dgm:prSet/>
      <dgm:spPr/>
      <dgm:t>
        <a:bodyPr/>
        <a:lstStyle/>
        <a:p>
          <a:endParaRPr lang="en-US"/>
        </a:p>
      </dgm:t>
    </dgm:pt>
    <dgm:pt modelId="{3E8F22AE-096C-4516-8DB1-EE9A044896C8}" type="sibTrans" cxnId="{58BFB215-8F79-4BD1-8DEB-2769C804AA81}">
      <dgm:prSet/>
      <dgm:spPr/>
      <dgm:t>
        <a:bodyPr/>
        <a:lstStyle/>
        <a:p>
          <a:endParaRPr lang="en-US"/>
        </a:p>
      </dgm:t>
    </dgm:pt>
    <dgm:pt modelId="{D175D9EA-CECE-4F53-9F56-29DCE45ED044}">
      <dgm:prSet phldrT="[Text]"/>
      <dgm:spPr/>
      <dgm:t>
        <a:bodyPr/>
        <a:lstStyle/>
        <a:p>
          <a:r>
            <a:rPr lang="en-US" dirty="0" err="1" smtClean="0"/>
            <a:t>নালায়</a:t>
          </a:r>
          <a:endParaRPr lang="en-US" dirty="0"/>
        </a:p>
      </dgm:t>
    </dgm:pt>
    <dgm:pt modelId="{95EB956A-DD8F-4B8C-B68B-83D31689E303}" type="parTrans" cxnId="{D9CC372C-8193-4B25-ACF5-1492B40C7867}">
      <dgm:prSet/>
      <dgm:spPr/>
      <dgm:t>
        <a:bodyPr/>
        <a:lstStyle/>
        <a:p>
          <a:endParaRPr lang="en-US"/>
        </a:p>
      </dgm:t>
    </dgm:pt>
    <dgm:pt modelId="{801322A3-135C-4AD2-BB13-0F3D438AA2E7}" type="sibTrans" cxnId="{D9CC372C-8193-4B25-ACF5-1492B40C7867}">
      <dgm:prSet/>
      <dgm:spPr/>
      <dgm:t>
        <a:bodyPr/>
        <a:lstStyle/>
        <a:p>
          <a:endParaRPr lang="en-US"/>
        </a:p>
      </dgm:t>
    </dgm:pt>
    <dgm:pt modelId="{3F260C71-6880-4632-B6C4-F7DC1A73E55C}">
      <dgm:prSet/>
      <dgm:spPr/>
      <dgm:t>
        <a:bodyPr/>
        <a:lstStyle/>
        <a:p>
          <a:endParaRPr lang="en-US"/>
        </a:p>
      </dgm:t>
    </dgm:pt>
    <dgm:pt modelId="{F6CF06D2-7608-40DE-9155-5980D29DC410}" type="parTrans" cxnId="{84973B2D-53D2-402E-A483-8B594EF95D54}">
      <dgm:prSet/>
      <dgm:spPr/>
      <dgm:t>
        <a:bodyPr/>
        <a:lstStyle/>
        <a:p>
          <a:endParaRPr lang="en-US"/>
        </a:p>
      </dgm:t>
    </dgm:pt>
    <dgm:pt modelId="{E05E920D-E49D-4ACD-BA3C-06AF807C2590}" type="sibTrans" cxnId="{84973B2D-53D2-402E-A483-8B594EF95D54}">
      <dgm:prSet/>
      <dgm:spPr/>
      <dgm:t>
        <a:bodyPr/>
        <a:lstStyle/>
        <a:p>
          <a:endParaRPr lang="en-US"/>
        </a:p>
      </dgm:t>
    </dgm:pt>
    <dgm:pt modelId="{F9FBD45A-8A41-463A-AEB6-07B3D179E47D}" type="pres">
      <dgm:prSet presAssocID="{D705028A-21DC-43B6-9B11-699BFD4D8E2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A47A1B-7900-4501-8F73-39D1F1CC73AC}" type="pres">
      <dgm:prSet presAssocID="{D705028A-21DC-43B6-9B11-699BFD4D8E25}" presName="matrix" presStyleCnt="0"/>
      <dgm:spPr/>
    </dgm:pt>
    <dgm:pt modelId="{0B44A2E4-A7B9-4DEA-87EE-3EE5AA3EE30A}" type="pres">
      <dgm:prSet presAssocID="{D705028A-21DC-43B6-9B11-699BFD4D8E25}" presName="tile1" presStyleLbl="node1" presStyleIdx="0" presStyleCnt="4"/>
      <dgm:spPr/>
      <dgm:t>
        <a:bodyPr/>
        <a:lstStyle/>
        <a:p>
          <a:endParaRPr lang="en-US"/>
        </a:p>
      </dgm:t>
    </dgm:pt>
    <dgm:pt modelId="{4AF39D78-D9CF-4644-B15F-531A73E5DA58}" type="pres">
      <dgm:prSet presAssocID="{D705028A-21DC-43B6-9B11-699BFD4D8E2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1E0DC-83F9-4EA7-A5F2-E94F29D7D280}" type="pres">
      <dgm:prSet presAssocID="{D705028A-21DC-43B6-9B11-699BFD4D8E25}" presName="tile2" presStyleLbl="node1" presStyleIdx="1" presStyleCnt="4"/>
      <dgm:spPr/>
      <dgm:t>
        <a:bodyPr/>
        <a:lstStyle/>
        <a:p>
          <a:endParaRPr lang="en-US"/>
        </a:p>
      </dgm:t>
    </dgm:pt>
    <dgm:pt modelId="{87404454-0024-480A-AB14-C7F34F34D744}" type="pres">
      <dgm:prSet presAssocID="{D705028A-21DC-43B6-9B11-699BFD4D8E2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A8F4D-5876-4EB0-878D-39B04305C993}" type="pres">
      <dgm:prSet presAssocID="{D705028A-21DC-43B6-9B11-699BFD4D8E25}" presName="tile3" presStyleLbl="node1" presStyleIdx="2" presStyleCnt="4"/>
      <dgm:spPr/>
      <dgm:t>
        <a:bodyPr/>
        <a:lstStyle/>
        <a:p>
          <a:endParaRPr lang="en-US"/>
        </a:p>
      </dgm:t>
    </dgm:pt>
    <dgm:pt modelId="{2B5DA043-1747-406F-8491-0D9955CE3F63}" type="pres">
      <dgm:prSet presAssocID="{D705028A-21DC-43B6-9B11-699BFD4D8E2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4DFC2-CB16-433C-AB32-2692CF336A89}" type="pres">
      <dgm:prSet presAssocID="{D705028A-21DC-43B6-9B11-699BFD4D8E25}" presName="tile4" presStyleLbl="node1" presStyleIdx="3" presStyleCnt="4"/>
      <dgm:spPr/>
      <dgm:t>
        <a:bodyPr/>
        <a:lstStyle/>
        <a:p>
          <a:endParaRPr lang="en-US"/>
        </a:p>
      </dgm:t>
    </dgm:pt>
    <dgm:pt modelId="{9B07ED08-BD5F-4F94-AF91-5F70AF1B0DF3}" type="pres">
      <dgm:prSet presAssocID="{D705028A-21DC-43B6-9B11-699BFD4D8E2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A0391-DCEF-4FBE-A0CA-72C399E25F54}" type="pres">
      <dgm:prSet presAssocID="{D705028A-21DC-43B6-9B11-699BFD4D8E25}" presName="centerTile" presStyleLbl="fgShp" presStyleIdx="0" presStyleCnt="1" custScaleX="116667" custScaleY="119444" custLinFactNeighborX="0" custLinFactNeighborY="194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C372C-8193-4B25-ACF5-1492B40C7867}" srcId="{BA3301F1-92A0-4033-8308-A14FB2FEA090}" destId="{D175D9EA-CECE-4F53-9F56-29DCE45ED044}" srcOrd="3" destOrd="0" parTransId="{95EB956A-DD8F-4B8C-B68B-83D31689E303}" sibTransId="{801322A3-135C-4AD2-BB13-0F3D438AA2E7}"/>
    <dgm:cxn modelId="{18A0646A-037E-4B7B-89B2-F86A25DEA8E1}" type="presOf" srcId="{D705028A-21DC-43B6-9B11-699BFD4D8E25}" destId="{F9FBD45A-8A41-463A-AEB6-07B3D179E47D}" srcOrd="0" destOrd="0" presId="urn:microsoft.com/office/officeart/2005/8/layout/matrix1"/>
    <dgm:cxn modelId="{7C50D01A-F7F5-45A1-9457-0A70820561F0}" srcId="{BA3301F1-92A0-4033-8308-A14FB2FEA090}" destId="{E59A7A5B-8B6F-46C0-A984-3BD558DD84CA}" srcOrd="1" destOrd="0" parTransId="{BAFDC00C-9C60-41B4-8932-86339CFFE512}" sibTransId="{8303CE30-41CB-49FA-8B02-5EED243B2E76}"/>
    <dgm:cxn modelId="{0A0B6FC0-F336-4FC9-A653-A19E9A0C8F47}" srcId="{BA3301F1-92A0-4033-8308-A14FB2FEA090}" destId="{9C5E69FF-5EF9-44AE-BA7F-022C373D4847}" srcOrd="0" destOrd="0" parTransId="{62A2718E-B1EE-4456-B5F9-8AE509B8E016}" sibTransId="{424DB422-13AA-4C3C-9B65-C2C990DF6373}"/>
    <dgm:cxn modelId="{58BFB215-8F79-4BD1-8DEB-2769C804AA81}" srcId="{BA3301F1-92A0-4033-8308-A14FB2FEA090}" destId="{630A2C84-6F1D-4B02-B014-DA3A2F91F9FA}" srcOrd="2" destOrd="0" parTransId="{35066848-1D10-460B-9892-7312922B1E12}" sibTransId="{3E8F22AE-096C-4516-8DB1-EE9A044896C8}"/>
    <dgm:cxn modelId="{63045471-7196-4DDD-9E47-26B63A1BC0FD}" type="presOf" srcId="{D175D9EA-CECE-4F53-9F56-29DCE45ED044}" destId="{FDA4DFC2-CB16-433C-AB32-2692CF336A89}" srcOrd="0" destOrd="0" presId="urn:microsoft.com/office/officeart/2005/8/layout/matrix1"/>
    <dgm:cxn modelId="{2B7C0CF6-1BA4-43C5-9DDC-88FDBA2C9820}" type="presOf" srcId="{E59A7A5B-8B6F-46C0-A984-3BD558DD84CA}" destId="{87404454-0024-480A-AB14-C7F34F34D744}" srcOrd="1" destOrd="0" presId="urn:microsoft.com/office/officeart/2005/8/layout/matrix1"/>
    <dgm:cxn modelId="{9001CF82-D1D3-4D4B-B20D-0538F3E5B0B1}" srcId="{D705028A-21DC-43B6-9B11-699BFD4D8E25}" destId="{BA3301F1-92A0-4033-8308-A14FB2FEA090}" srcOrd="0" destOrd="0" parTransId="{C204B1A2-FCFB-440B-AC15-6DF04C4D660C}" sibTransId="{446D4295-CB41-4F34-9F20-48502CAA7E2A}"/>
    <dgm:cxn modelId="{C7F0F31F-25E1-404B-839C-6AFE77D6AAAD}" type="presOf" srcId="{9C5E69FF-5EF9-44AE-BA7F-022C373D4847}" destId="{0B44A2E4-A7B9-4DEA-87EE-3EE5AA3EE30A}" srcOrd="0" destOrd="0" presId="urn:microsoft.com/office/officeart/2005/8/layout/matrix1"/>
    <dgm:cxn modelId="{0DB37682-3139-4F4D-873D-9068AD27EA61}" type="presOf" srcId="{E59A7A5B-8B6F-46C0-A984-3BD558DD84CA}" destId="{9C61E0DC-83F9-4EA7-A5F2-E94F29D7D280}" srcOrd="0" destOrd="0" presId="urn:microsoft.com/office/officeart/2005/8/layout/matrix1"/>
    <dgm:cxn modelId="{84973B2D-53D2-402E-A483-8B594EF95D54}" srcId="{D705028A-21DC-43B6-9B11-699BFD4D8E25}" destId="{3F260C71-6880-4632-B6C4-F7DC1A73E55C}" srcOrd="1" destOrd="0" parTransId="{F6CF06D2-7608-40DE-9155-5980D29DC410}" sibTransId="{E05E920D-E49D-4ACD-BA3C-06AF807C2590}"/>
    <dgm:cxn modelId="{EEFF9FF8-9077-41CC-87B3-1EDCE665AA78}" type="presOf" srcId="{630A2C84-6F1D-4B02-B014-DA3A2F91F9FA}" destId="{2B5DA043-1747-406F-8491-0D9955CE3F63}" srcOrd="1" destOrd="0" presId="urn:microsoft.com/office/officeart/2005/8/layout/matrix1"/>
    <dgm:cxn modelId="{23FDBAC0-DCCD-43AD-89A6-DB8684480568}" type="presOf" srcId="{BA3301F1-92A0-4033-8308-A14FB2FEA090}" destId="{558A0391-DCEF-4FBE-A0CA-72C399E25F54}" srcOrd="0" destOrd="0" presId="urn:microsoft.com/office/officeart/2005/8/layout/matrix1"/>
    <dgm:cxn modelId="{9279A3E7-6EC5-47D3-8EB8-F0AFFA16B9D7}" type="presOf" srcId="{630A2C84-6F1D-4B02-B014-DA3A2F91F9FA}" destId="{6A8A8F4D-5876-4EB0-878D-39B04305C993}" srcOrd="0" destOrd="0" presId="urn:microsoft.com/office/officeart/2005/8/layout/matrix1"/>
    <dgm:cxn modelId="{EA10F438-D3DE-4D0E-AF49-2996D0C4DB95}" type="presOf" srcId="{9C5E69FF-5EF9-44AE-BA7F-022C373D4847}" destId="{4AF39D78-D9CF-4644-B15F-531A73E5DA58}" srcOrd="1" destOrd="0" presId="urn:microsoft.com/office/officeart/2005/8/layout/matrix1"/>
    <dgm:cxn modelId="{FFDC8DBF-B50E-42E2-A9D7-8BCC2A4B06B8}" type="presOf" srcId="{D175D9EA-CECE-4F53-9F56-29DCE45ED044}" destId="{9B07ED08-BD5F-4F94-AF91-5F70AF1B0DF3}" srcOrd="1" destOrd="0" presId="urn:microsoft.com/office/officeart/2005/8/layout/matrix1"/>
    <dgm:cxn modelId="{2774C406-8870-4089-9D6F-6340F6C2526B}" type="presParOf" srcId="{F9FBD45A-8A41-463A-AEB6-07B3D179E47D}" destId="{5BA47A1B-7900-4501-8F73-39D1F1CC73AC}" srcOrd="0" destOrd="0" presId="urn:microsoft.com/office/officeart/2005/8/layout/matrix1"/>
    <dgm:cxn modelId="{8ECB131E-A6A5-4E37-BCB3-7B49F3426FB4}" type="presParOf" srcId="{5BA47A1B-7900-4501-8F73-39D1F1CC73AC}" destId="{0B44A2E4-A7B9-4DEA-87EE-3EE5AA3EE30A}" srcOrd="0" destOrd="0" presId="urn:microsoft.com/office/officeart/2005/8/layout/matrix1"/>
    <dgm:cxn modelId="{83BF4610-93CC-45CC-BF16-6EE8025FA66B}" type="presParOf" srcId="{5BA47A1B-7900-4501-8F73-39D1F1CC73AC}" destId="{4AF39D78-D9CF-4644-B15F-531A73E5DA58}" srcOrd="1" destOrd="0" presId="urn:microsoft.com/office/officeart/2005/8/layout/matrix1"/>
    <dgm:cxn modelId="{2D55C550-66F8-42F8-BAB3-AC4183884801}" type="presParOf" srcId="{5BA47A1B-7900-4501-8F73-39D1F1CC73AC}" destId="{9C61E0DC-83F9-4EA7-A5F2-E94F29D7D280}" srcOrd="2" destOrd="0" presId="urn:microsoft.com/office/officeart/2005/8/layout/matrix1"/>
    <dgm:cxn modelId="{266616F0-DC47-474F-9E0D-5A83665F5612}" type="presParOf" srcId="{5BA47A1B-7900-4501-8F73-39D1F1CC73AC}" destId="{87404454-0024-480A-AB14-C7F34F34D744}" srcOrd="3" destOrd="0" presId="urn:microsoft.com/office/officeart/2005/8/layout/matrix1"/>
    <dgm:cxn modelId="{7BA32D17-F689-4E5A-96BA-9787EFAB2B4C}" type="presParOf" srcId="{5BA47A1B-7900-4501-8F73-39D1F1CC73AC}" destId="{6A8A8F4D-5876-4EB0-878D-39B04305C993}" srcOrd="4" destOrd="0" presId="urn:microsoft.com/office/officeart/2005/8/layout/matrix1"/>
    <dgm:cxn modelId="{D08439F1-E5BE-40D6-8429-AAF87CF4055F}" type="presParOf" srcId="{5BA47A1B-7900-4501-8F73-39D1F1CC73AC}" destId="{2B5DA043-1747-406F-8491-0D9955CE3F63}" srcOrd="5" destOrd="0" presId="urn:microsoft.com/office/officeart/2005/8/layout/matrix1"/>
    <dgm:cxn modelId="{5D79338B-6635-41C5-83F4-1672886528E0}" type="presParOf" srcId="{5BA47A1B-7900-4501-8F73-39D1F1CC73AC}" destId="{FDA4DFC2-CB16-433C-AB32-2692CF336A89}" srcOrd="6" destOrd="0" presId="urn:microsoft.com/office/officeart/2005/8/layout/matrix1"/>
    <dgm:cxn modelId="{674B3C3E-6BBE-4518-9912-B424AD37F51B}" type="presParOf" srcId="{5BA47A1B-7900-4501-8F73-39D1F1CC73AC}" destId="{9B07ED08-BD5F-4F94-AF91-5F70AF1B0DF3}" srcOrd="7" destOrd="0" presId="urn:microsoft.com/office/officeart/2005/8/layout/matrix1"/>
    <dgm:cxn modelId="{A962DEF6-F552-4C5B-BD0E-46CBD0A0AA7D}" type="presParOf" srcId="{F9FBD45A-8A41-463A-AEB6-07B3D179E47D}" destId="{558A0391-DCEF-4FBE-A0CA-72C399E25F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5E59B-763E-4355-8EE3-08894CD9FF05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0" y="0"/>
        <a:ext cx="6096000" cy="1219200"/>
      </dsp:txXfrm>
    </dsp:sp>
    <dsp:sp modelId="{43CBD8A8-F12E-43C5-9103-6ADFC6AE4CE9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2976" y="1219200"/>
        <a:ext cx="2030015" cy="2560320"/>
      </dsp:txXfrm>
    </dsp:sp>
    <dsp:sp modelId="{0E587958-696A-4D5C-BD5B-DE834404F242}">
      <dsp:nvSpPr>
        <dsp:cNvPr id="0" name=""/>
        <dsp:cNvSpPr/>
      </dsp:nvSpPr>
      <dsp:spPr>
        <a:xfrm>
          <a:off x="2032992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2032992" y="1219200"/>
        <a:ext cx="2030015" cy="2560320"/>
      </dsp:txXfrm>
    </dsp:sp>
    <dsp:sp modelId="{2A9B9B93-5D31-4F27-B8FE-8409CF6E2523}">
      <dsp:nvSpPr>
        <dsp:cNvPr id="0" name=""/>
        <dsp:cNvSpPr/>
      </dsp:nvSpPr>
      <dsp:spPr>
        <a:xfrm>
          <a:off x="4063007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4063007" y="1219200"/>
        <a:ext cx="2030015" cy="2560320"/>
      </dsp:txXfrm>
    </dsp:sp>
    <dsp:sp modelId="{227EC311-F29B-45C9-890C-D1F92B451C3A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4A2E4-A7B9-4DEA-87EE-3EE5AA3EE30A}">
      <dsp:nvSpPr>
        <dsp:cNvPr id="0" name=""/>
        <dsp:cNvSpPr/>
      </dsp:nvSpPr>
      <dsp:spPr>
        <a:xfrm rot="16200000">
          <a:off x="571500" y="-571500"/>
          <a:ext cx="3429000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বিল</a:t>
          </a:r>
          <a:endParaRPr lang="en-US" sz="5200" kern="1200" dirty="0"/>
        </a:p>
      </dsp:txBody>
      <dsp:txXfrm rot="5400000">
        <a:off x="-1" y="1"/>
        <a:ext cx="4572000" cy="2571750"/>
      </dsp:txXfrm>
    </dsp:sp>
    <dsp:sp modelId="{9C61E0DC-83F9-4EA7-A5F2-E94F29D7D280}">
      <dsp:nvSpPr>
        <dsp:cNvPr id="0" name=""/>
        <dsp:cNvSpPr/>
      </dsp:nvSpPr>
      <dsp:spPr>
        <a:xfrm>
          <a:off x="4572000" y="0"/>
          <a:ext cx="45720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খাল</a:t>
          </a:r>
          <a:endParaRPr lang="en-US" sz="5200" kern="1200" dirty="0"/>
        </a:p>
      </dsp:txBody>
      <dsp:txXfrm>
        <a:off x="4572000" y="0"/>
        <a:ext cx="4572000" cy="2571750"/>
      </dsp:txXfrm>
    </dsp:sp>
    <dsp:sp modelId="{6A8A8F4D-5876-4EB0-878D-39B04305C993}">
      <dsp:nvSpPr>
        <dsp:cNvPr id="0" name=""/>
        <dsp:cNvSpPr/>
      </dsp:nvSpPr>
      <dsp:spPr>
        <a:xfrm rot="10800000">
          <a:off x="0" y="3429000"/>
          <a:ext cx="45720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ডোবায়</a:t>
          </a:r>
          <a:endParaRPr lang="en-US" sz="5200" kern="1200" dirty="0"/>
        </a:p>
      </dsp:txBody>
      <dsp:txXfrm rot="10800000">
        <a:off x="0" y="4286249"/>
        <a:ext cx="4572000" cy="2571750"/>
      </dsp:txXfrm>
    </dsp:sp>
    <dsp:sp modelId="{FDA4DFC2-CB16-433C-AB32-2692CF336A89}">
      <dsp:nvSpPr>
        <dsp:cNvPr id="0" name=""/>
        <dsp:cNvSpPr/>
      </dsp:nvSpPr>
      <dsp:spPr>
        <a:xfrm rot="5400000">
          <a:off x="5143500" y="2857500"/>
          <a:ext cx="3429000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নালায়</a:t>
          </a:r>
          <a:endParaRPr lang="en-US" sz="5200" kern="1200" dirty="0"/>
        </a:p>
      </dsp:txBody>
      <dsp:txXfrm rot="-5400000">
        <a:off x="4572000" y="4286250"/>
        <a:ext cx="4572000" cy="2571750"/>
      </dsp:txXfrm>
    </dsp:sp>
    <dsp:sp modelId="{558A0391-DCEF-4FBE-A0CA-72C399E25F54}">
      <dsp:nvSpPr>
        <dsp:cNvPr id="0" name=""/>
        <dsp:cNvSpPr/>
      </dsp:nvSpPr>
      <dsp:spPr>
        <a:xfrm>
          <a:off x="2971795" y="2438396"/>
          <a:ext cx="3200409" cy="204786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SutonnyOMJ" pitchFamily="2" charset="0"/>
              <a:cs typeface="SutonnyOMJ" pitchFamily="2" charset="0"/>
            </a:rPr>
            <a:t>সেচের</a:t>
          </a:r>
          <a:r>
            <a:rPr lang="en-US" sz="5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5200" kern="1200" dirty="0" err="1" smtClean="0">
              <a:latin typeface="SutonnyOMJ" pitchFamily="2" charset="0"/>
              <a:cs typeface="SutonnyOMJ" pitchFamily="2" charset="0"/>
            </a:rPr>
            <a:t>পানি</a:t>
          </a:r>
          <a:r>
            <a:rPr lang="en-US" sz="52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5200" kern="1200" dirty="0" err="1" smtClean="0">
              <a:latin typeface="SutonnyOMJ" pitchFamily="2" charset="0"/>
              <a:cs typeface="SutonnyOMJ" pitchFamily="2" charset="0"/>
            </a:rPr>
            <a:t>সংরক্ষণ</a:t>
          </a:r>
          <a:r>
            <a:rPr lang="bn-BD" sz="5200" kern="1200" dirty="0" smtClean="0">
              <a:latin typeface="SutonnyOMJ" pitchFamily="2" charset="0"/>
              <a:cs typeface="SutonnyOMJ" pitchFamily="2" charset="0"/>
            </a:rPr>
            <a:t> </a:t>
          </a:r>
          <a:endParaRPr lang="en-US" sz="5200" kern="1200" dirty="0"/>
        </a:p>
      </dsp:txBody>
      <dsp:txXfrm>
        <a:off x="3071764" y="2538365"/>
        <a:ext cx="3000471" cy="1847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6B210-8DA0-4A65-B720-45134E3D6705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7EF5F-721D-46BD-946F-4EA6C4588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6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llika flowe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1896"/>
            <a:ext cx="8534400" cy="64275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1524000" y="1828800"/>
            <a:ext cx="5867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45720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7200" y="1371600"/>
            <a:ext cx="16764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ভূ-পৃষ্ঠস্থ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91400" y="1295400"/>
            <a:ext cx="1600200" cy="1143000"/>
          </a:xfrm>
          <a:prstGeom prst="roundRect">
            <a:avLst>
              <a:gd name="adj" fmla="val 72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ড্রিপ</a:t>
            </a:r>
            <a:endParaRPr lang="en-US" sz="72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3505200"/>
            <a:ext cx="19812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আইল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71600" y="5638800"/>
            <a:ext cx="28194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ঘূর্ণায়মান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14600" y="1295400"/>
            <a:ext cx="20574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ভূ-নিম্নস্থ</a:t>
            </a:r>
            <a:endParaRPr lang="en-US" sz="4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34000" y="3429000"/>
            <a:ext cx="19812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বেসিন</a:t>
            </a:r>
            <a:endParaRPr lang="en-US" sz="6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Flowchart: Preparation 16"/>
          <p:cNvSpPr/>
          <p:nvPr/>
        </p:nvSpPr>
        <p:spPr>
          <a:xfrm>
            <a:off x="1752600" y="76200"/>
            <a:ext cx="4724400" cy="685800"/>
          </a:xfrm>
          <a:prstGeom prst="flowChartPreparati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সেচ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পদ্ধতি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43200" y="3505200"/>
            <a:ext cx="19812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প্লাবন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43800" y="3429000"/>
            <a:ext cx="19050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নালা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00600" y="1295400"/>
            <a:ext cx="1676400" cy="1143000"/>
          </a:xfrm>
          <a:prstGeom prst="roundRect">
            <a:avLst>
              <a:gd name="adj" fmla="val 72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ফোয়ারা</a:t>
            </a:r>
            <a:endParaRPr lang="en-US" sz="4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24600" y="5638800"/>
            <a:ext cx="19812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নজল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লাইন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657600" y="83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914400" y="990600"/>
            <a:ext cx="746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24694" y="1180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487194" y="1143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8229600" y="1143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1143794" y="2742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38200" y="2819400"/>
            <a:ext cx="769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34194" y="3200400"/>
            <a:ext cx="608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3353594" y="3200400"/>
            <a:ext cx="608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6019800" y="3124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8228806" y="3124200"/>
            <a:ext cx="610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124200" y="1143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3620294" y="3771900"/>
            <a:ext cx="2666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286000" y="51054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2095103" y="5371703"/>
            <a:ext cx="533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7200900" y="5372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18" grpId="0" animBg="1"/>
      <p:bldP spid="21" grpId="0" animBg="1"/>
      <p:bldP spid="15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6800" y="0"/>
            <a:ext cx="746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১.ভূ-পৃষ্ঠস্থ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সেচ</a:t>
            </a:r>
            <a:endParaRPr lang="en-US" sz="96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96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1" y="25908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ক.আইল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সেচ</a:t>
            </a:r>
            <a:endParaRPr lang="en-US" sz="5400" dirty="0"/>
          </a:p>
        </p:txBody>
      </p:sp>
      <p:pic>
        <p:nvPicPr>
          <p:cNvPr id="56322" name="Picture 2" descr="D:\ZAHID\কলেজ\কৃষি শিক্ষা ১ম পত্র\২য় ভূমি সম্পৃত্ত কৃষি প্রযুক্তি\images-42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81200"/>
            <a:ext cx="4343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33400"/>
            <a:ext cx="57198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১.ভূ-পৃষ্ঠস্থ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সেচ</a:t>
            </a:r>
            <a:endParaRPr lang="en-US" sz="96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2004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খ.প্লাবন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সেচ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7346" name="Picture 2" descr="D:\ZAHID\কলেজ\কৃষি শিক্ষা ১ম পত্র\২য় ভূমি সম্পৃত্ত কৃষি প্রযুক্তি\images-4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38100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33400"/>
            <a:ext cx="57198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১.ভূ-পৃষ্ঠস্থ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সেচ</a:t>
            </a:r>
            <a:endParaRPr lang="en-US" sz="96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657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গ.বেসিন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সেচ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33400"/>
            <a:ext cx="57198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১.ভূ-পৃষ্ঠস্থ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সেচ</a:t>
            </a:r>
            <a:endParaRPr lang="en-US" sz="96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5715000"/>
            <a:ext cx="236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ঘ.নালা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সেচ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8370" name="Picture 2" descr="D:\ZAHID\কলেজ\কৃষি শিক্ষা ১ম পত্র\২য় ভূমি সম্পৃত্ত কৃষি প্রযুক্তি\images-3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4343400" cy="3886200"/>
          </a:xfrm>
          <a:prstGeom prst="rect">
            <a:avLst/>
          </a:prstGeom>
          <a:noFill/>
        </p:spPr>
      </p:pic>
      <p:pic>
        <p:nvPicPr>
          <p:cNvPr id="58371" name="Picture 3" descr="D:\ZAHID\কলেজ\কৃষি শিক্ষা ১ম পত্র\২য় ভূমি সম্পৃত্ত কৃষি প্রযুক্তি\images-47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81200"/>
            <a:ext cx="38862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alls1.jpg"/>
          <p:cNvPicPr>
            <a:picLocks noChangeAspect="1"/>
          </p:cNvPicPr>
          <p:nvPr/>
        </p:nvPicPr>
        <p:blipFill>
          <a:blip r:embed="rId2"/>
          <a:srcRect t="24490"/>
          <a:stretch>
            <a:fillRect/>
          </a:stretch>
        </p:blipFill>
        <p:spPr>
          <a:xfrm>
            <a:off x="762000" y="1600200"/>
            <a:ext cx="6553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1898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7467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২.ভূ-নিম্নস্থ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সেচ</a:t>
            </a:r>
            <a:endParaRPr lang="en-US" sz="9600" dirty="0" smtClean="0"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মাটির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নিচে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বিশেষ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just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পাইপ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বসিয়ে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গাছের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শিকড়ের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just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কাছে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সরবরাহ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0"/>
            <a:ext cx="5638800" cy="1295400"/>
          </a:xfrm>
        </p:spPr>
        <p:txBody>
          <a:bodyPr>
            <a:normAutofit fontScale="90000"/>
          </a:bodyPr>
          <a:lstStyle/>
          <a:p>
            <a:r>
              <a:rPr lang="en-US" sz="8900" dirty="0" smtClean="0">
                <a:latin typeface="SutonnyOMJ" pitchFamily="2" charset="0"/>
                <a:cs typeface="SutonnyOMJ" pitchFamily="2" charset="0"/>
              </a:rPr>
              <a:t>৩.ফোয়ারা </a:t>
            </a:r>
            <a:r>
              <a:rPr lang="en-US" sz="8900" dirty="0" err="1" smtClean="0">
                <a:latin typeface="SutonnyOMJ" pitchFamily="2" charset="0"/>
                <a:cs typeface="SutonnyOMJ" pitchFamily="2" charset="0"/>
              </a:rPr>
              <a:t>পদ্ধতি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dirty="0" smtClean="0">
                <a:latin typeface="SutonnyOMJ" pitchFamily="2" charset="0"/>
                <a:cs typeface="SutonnyOMJ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144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উচ্চ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চাপে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নলের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বৃষ্টি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সেচ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দেওয়া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9394" name="Picture 2" descr="D:\ZAHID\কলেজ\কৃষি শিক্ষা ১ম পত্র\২য় ভূমি সম্পৃত্ত কৃষি প্রযুক্তি\images-4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038600" cy="3352800"/>
          </a:xfrm>
          <a:prstGeom prst="rect">
            <a:avLst/>
          </a:prstGeom>
          <a:noFill/>
        </p:spPr>
      </p:pic>
      <p:pic>
        <p:nvPicPr>
          <p:cNvPr id="5" name="Picture 7" descr="D:\ZAHID\কলেজ\কৃষি শিক্ষা ১ম পত্র\২য় ভূমি সম্পৃত্ত কৃষি প্রযুক্তি\images-4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24815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utonnyOMJ" pitchFamily="2" charset="0"/>
                <a:cs typeface="SutonnyOMJ" pitchFamily="2" charset="0"/>
              </a:rPr>
              <a:t>৩.ফোয়ারা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পদ্ধতি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উচ্চ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চাপে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নলের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বৃষ্টি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মত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সেচ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দেওয়া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0424" name="Picture 8" descr="D:\ZAHID\কলেজ\কৃষি শিক্ষা ১ম পত্র\২য় ভূমি সম্পৃত্ত কৃষি প্রযুক্তি\images-4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14600"/>
            <a:ext cx="3924300" cy="3505200"/>
          </a:xfrm>
          <a:prstGeom prst="rect">
            <a:avLst/>
          </a:prstGeom>
          <a:noFill/>
        </p:spPr>
      </p:pic>
      <p:pic>
        <p:nvPicPr>
          <p:cNvPr id="60425" name="Picture 9" descr="D:\ZAHID\কলেজ\কৃষি শিক্ষা ১ম পত্র\২য় ভূমি সম্পৃত্ত কৃষি প্রযুক্তি\images-39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1148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ilding-7-500x375.jpg"/>
          <p:cNvPicPr>
            <a:picLocks noChangeAspect="1"/>
          </p:cNvPicPr>
          <p:nvPr/>
        </p:nvPicPr>
        <p:blipFill>
          <a:blip r:embed="rId2"/>
          <a:srcRect b="30800"/>
          <a:stretch>
            <a:fillRect/>
          </a:stretch>
        </p:blipFill>
        <p:spPr>
          <a:xfrm>
            <a:off x="381000" y="381000"/>
            <a:ext cx="8305800" cy="838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8763000" cy="4316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মোঃজাহিদুল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অভয়নগর,যশোর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৪.ড্রিপ </a:t>
            </a:r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পদ্ধতি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09800"/>
            <a:ext cx="4191000" cy="3429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পদ্ধতিতে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ফোটায়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ফোটায়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সরবরাহ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হয়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1442" name="Picture 2" descr="D:\ZAHID\কলেজ\কৃষি শিক্ষা ১ম পত্র\২য় ভূমি সম্পৃত্ত কৃষি প্রযুক্তি\images-37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438400"/>
            <a:ext cx="44196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ফসলের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ন্যূনতম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পানির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চাহিদার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সূত্র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696200" cy="48768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চাহিদা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সেচ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চাহিদা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+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কার্যকর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বৃষ্টিপাত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+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মাটিতে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মুজুদকৃত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পানি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219200" y="76200"/>
            <a:ext cx="6400800" cy="22098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157479"/>
            <a:ext cx="8686800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ভূ-পৃষ্ঠস্থ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সেচ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ভূ-নিম্নস্থ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সেচের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পার্থক্য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আনবে</a:t>
            </a:r>
            <a:endParaRPr lang="en-US" sz="66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600" dirty="0" smtClean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imated_Waterfall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4"/>
            <a:ext cx="9144000" cy="6855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2240341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 smtClean="0">
              <a:ln/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610600" cy="632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676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60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ঃকৃষিশিক্ষা</a:t>
            </a:r>
            <a:endParaRPr lang="bn-BD" sz="44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বিষয়ঃ </a:t>
            </a:r>
            <a:r>
              <a:rPr lang="en-US" sz="4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নিকাশ</a:t>
            </a:r>
            <a:endParaRPr lang="bn-BD" sz="44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304800" y="304800"/>
            <a:ext cx="8610600" cy="129540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0" y="1219200"/>
            <a:ext cx="9144000" cy="1295400"/>
          </a:xfrm>
          <a:prstGeom prst="round2Same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ভিডিও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5400" b="1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439037"/>
              </p:ext>
            </p:extLst>
          </p:nvPr>
        </p:nvGraphicFramePr>
        <p:xfrm>
          <a:off x="4419600" y="3352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3528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228600"/>
            <a:ext cx="8458200" cy="6248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762000" y="152400"/>
            <a:ext cx="7162800" cy="12954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381000" y="2057400"/>
            <a:ext cx="7467600" cy="784086"/>
            <a:chOff x="0" y="2308086"/>
            <a:chExt cx="7467600" cy="784086"/>
          </a:xfrm>
        </p:grpSpPr>
        <p:sp>
          <p:nvSpPr>
            <p:cNvPr id="17" name="Rectangle 16"/>
            <p:cNvSpPr/>
            <p:nvPr/>
          </p:nvSpPr>
          <p:spPr>
            <a:xfrm>
              <a:off x="762000" y="2384286"/>
              <a:ext cx="67056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40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সেচ</a:t>
              </a:r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bn-BD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 বলতে পারবে</a:t>
              </a:r>
              <a:endPara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6" name="Down Ribbon 15"/>
            <p:cNvSpPr/>
            <p:nvPr/>
          </p:nvSpPr>
          <p:spPr>
            <a:xfrm>
              <a:off x="0" y="2308086"/>
              <a:ext cx="533400" cy="612648"/>
            </a:xfrm>
            <a:prstGeom prst="ribbon">
              <a:avLst>
                <a:gd name="adj1" fmla="val 19036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381000" y="3124200"/>
            <a:ext cx="7848600" cy="707886"/>
            <a:chOff x="0" y="3352800"/>
            <a:chExt cx="8839200" cy="707886"/>
          </a:xfrm>
        </p:grpSpPr>
        <p:sp>
          <p:nvSpPr>
            <p:cNvPr id="18" name="Rectangle 17"/>
            <p:cNvSpPr/>
            <p:nvPr/>
          </p:nvSpPr>
          <p:spPr>
            <a:xfrm>
              <a:off x="685800" y="3352800"/>
              <a:ext cx="8153400" cy="707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সেচের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পানির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উৎস</a:t>
              </a:r>
              <a:r>
                <a:rPr lang="bn-BD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bn-BD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তে পারবে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9" name="Down Ribbon 18"/>
            <p:cNvSpPr/>
            <p:nvPr/>
          </p:nvSpPr>
          <p:spPr>
            <a:xfrm>
              <a:off x="0" y="3352800"/>
              <a:ext cx="533400" cy="612648"/>
            </a:xfrm>
            <a:prstGeom prst="ribb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379811" y="4236493"/>
            <a:ext cx="8306989" cy="1815882"/>
            <a:chOff x="377083" y="4419600"/>
            <a:chExt cx="8004918" cy="5746310"/>
          </a:xfrm>
        </p:grpSpPr>
        <p:sp>
          <p:nvSpPr>
            <p:cNvPr id="10" name="TextBox 9"/>
            <p:cNvSpPr txBox="1"/>
            <p:nvPr/>
          </p:nvSpPr>
          <p:spPr>
            <a:xfrm>
              <a:off x="1040524" y="4419600"/>
              <a:ext cx="7341477" cy="57463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সেচের</a:t>
              </a:r>
              <a:r>
                <a:rPr lang="en-US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সেচের</a:t>
              </a:r>
              <a:r>
                <a:rPr lang="en-US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bn-BD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করতে পারবে</a:t>
              </a:r>
              <a:endPara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Down Ribbon 19"/>
            <p:cNvSpPr/>
            <p:nvPr/>
          </p:nvSpPr>
          <p:spPr>
            <a:xfrm>
              <a:off x="377083" y="4643021"/>
              <a:ext cx="588579" cy="2043946"/>
            </a:xfrm>
            <a:prstGeom prst="ribb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381000" y="5410200"/>
            <a:ext cx="8153400" cy="1323439"/>
            <a:chOff x="80282" y="5534561"/>
            <a:chExt cx="8911318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914400" y="5534561"/>
              <a:ext cx="8077200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সেচের</a:t>
              </a:r>
              <a:r>
                <a:rPr lang="en-US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পদ্ধতি</a:t>
              </a:r>
              <a:r>
                <a:rPr lang="en-US" sz="40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/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4000" b="1" dirty="0" smtClean="0">
                  <a:ln/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n/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 পারবে </a:t>
              </a:r>
              <a:endPara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Down Ribbon 20"/>
            <p:cNvSpPr/>
            <p:nvPr/>
          </p:nvSpPr>
          <p:spPr>
            <a:xfrm>
              <a:off x="80282" y="5610761"/>
              <a:ext cx="533400" cy="612648"/>
            </a:xfrm>
            <a:prstGeom prst="ribb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295400" y="1371600"/>
            <a:ext cx="63246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/>
          </a:p>
          <a:p>
            <a:pPr algn="ctr"/>
            <a:r>
              <a:rPr lang="bn-BD" sz="4000" dirty="0" smtClean="0"/>
              <a:t> </a:t>
            </a:r>
            <a:r>
              <a:rPr lang="bn-BD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bdul baten\Desktop\29399a7bae3268203200276a337866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838200" y="762000"/>
            <a:ext cx="716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সেচ</a:t>
            </a:r>
            <a:r>
              <a:rPr lang="en-US" sz="9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9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ফসলের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ফলন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বৃদ্ধি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গাছের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জীবনচক্র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সম্পন্ন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করার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প্রয়োজন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পরিমাণ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উপযুক্ত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সময়ে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কৃত্তিসভাবে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জমিতে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গাছে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সরবরাহ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করাকে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সেচ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বলে</a:t>
            </a:r>
            <a:endParaRPr lang="en-US" sz="48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3505200" y="4495800"/>
            <a:ext cx="2209800" cy="838200"/>
            <a:chOff x="3505200" y="5638800"/>
            <a:chExt cx="2209800" cy="838200"/>
          </a:xfrm>
        </p:grpSpPr>
        <p:sp>
          <p:nvSpPr>
            <p:cNvPr id="30" name="Down Arrow 29"/>
            <p:cNvSpPr/>
            <p:nvPr/>
          </p:nvSpPr>
          <p:spPr>
            <a:xfrm rot="16200000">
              <a:off x="5029200" y="5715000"/>
              <a:ext cx="685800" cy="685800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Arrow 30"/>
            <p:cNvSpPr/>
            <p:nvPr/>
          </p:nvSpPr>
          <p:spPr>
            <a:xfrm>
              <a:off x="3505200" y="5715000"/>
              <a:ext cx="685800" cy="762000"/>
            </a:xfrm>
            <a:prstGeom prst="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Punched Tape 31"/>
            <p:cNvSpPr/>
            <p:nvPr/>
          </p:nvSpPr>
          <p:spPr>
            <a:xfrm>
              <a:off x="4191000" y="5638800"/>
              <a:ext cx="838200" cy="762000"/>
            </a:xfrm>
            <a:prstGeom prst="flowChartPunchedTap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rPr>
                <a:t>সেচ</a:t>
              </a:r>
              <a:endPara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rot="10800000" flipV="1">
            <a:off x="6477000" y="329186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63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15000" y="304800"/>
            <a:ext cx="3429000" cy="6324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SutonnyOMJ" pitchFamily="2" charset="0"/>
                <a:cs typeface="SutonnyOMJ" pitchFamily="2" charset="0"/>
              </a:rPr>
              <a:t>   </a:t>
            </a:r>
          </a:p>
          <a:p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ভূগর্ভস্থ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পানি</a:t>
            </a:r>
            <a:endParaRPr lang="en-US" sz="5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" y="76200"/>
            <a:ext cx="3352800" cy="6400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400" b="1" dirty="0" smtClean="0">
              <a:latin typeface="SutonnyOMJ" pitchFamily="2" charset="0"/>
              <a:cs typeface="SutonnyOMJ" pitchFamily="2" charset="0"/>
            </a:endParaRPr>
          </a:p>
          <a:p>
            <a:endParaRPr lang="en-US" sz="5400" b="1" dirty="0" smtClean="0">
              <a:latin typeface="SutonnyOMJ" pitchFamily="2" charset="0"/>
              <a:cs typeface="SutonnyOMJ" pitchFamily="2" charset="0"/>
            </a:endParaRPr>
          </a:p>
          <a:p>
            <a:endParaRPr lang="en-US" sz="5400" b="1" dirty="0" smtClean="0">
              <a:latin typeface="SutonnyOMJ" pitchFamily="2" charset="0"/>
              <a:cs typeface="SutonnyOMJ" pitchFamily="2" charset="0"/>
            </a:endParaRPr>
          </a:p>
          <a:p>
            <a:endParaRPr lang="en-US" sz="5400" b="1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ভূপৃষ্ঠস্থ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পানি</a:t>
            </a:r>
            <a:endParaRPr lang="en-US" sz="54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4276" name="Picture 4" descr="D:\ZAHID\কলেজ\কৃষি শিক্ষা ১ম পত্র\২য় ভূমি সম্পৃত্ত কৃষি প্রযুক্তি\images-42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143000"/>
            <a:ext cx="280035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28600"/>
            <a:ext cx="6172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সেচের</a:t>
            </a:r>
            <a:r>
              <a:rPr lang="en-US" sz="72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প্রয়োজনীয়তা</a:t>
            </a:r>
            <a:endParaRPr lang="en-US" sz="20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১.ফলন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বাড়ে</a:t>
            </a:r>
            <a:endParaRPr lang="en-US" sz="54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২.গাছের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দৈহিক</a:t>
            </a:r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বৃদ্ধি</a:t>
            </a:r>
            <a:endParaRPr lang="en-US" sz="54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৩.মাটি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পুষ্টি</a:t>
            </a:r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পরিশোষণ</a:t>
            </a:r>
            <a:endParaRPr lang="en-US" sz="54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৪.গাছের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,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শ্বসন</a:t>
            </a:r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প্রশ্বেসন</a:t>
            </a:r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প্রক্রিয়া</a:t>
            </a:r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হয়</a:t>
            </a:r>
            <a:endParaRPr lang="en-US" sz="54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54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৫.ফুল,ফল </a:t>
            </a:r>
            <a:r>
              <a:rPr lang="en-US" sz="54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রোধ</a:t>
            </a:r>
            <a:endParaRPr lang="en-US" sz="54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077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৬.মাটি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উরর্বরতা</a:t>
            </a:r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বাড়ায়</a:t>
            </a:r>
            <a:endParaRPr lang="en-US" sz="66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৭.মাটির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তাপমাত্রা</a:t>
            </a:r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থাকে</a:t>
            </a:r>
            <a:endParaRPr lang="en-US" sz="66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৮.আগাছা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দমন</a:t>
            </a:r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হয়</a:t>
            </a:r>
            <a:endParaRPr lang="en-US" sz="66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৯.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পোকা</a:t>
            </a:r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মাকড়</a:t>
            </a:r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দমন</a:t>
            </a:r>
            <a:endParaRPr lang="en-US" sz="66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১০.মাটিতে ‘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জো</a:t>
            </a:r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‘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অবস্থা</a:t>
            </a:r>
            <a:r>
              <a:rPr lang="en-US" sz="6600" dirty="0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SutonnyOMJ" pitchFamily="2" charset="0"/>
                <a:cs typeface="SutonnyOMJ" pitchFamily="2" charset="0"/>
              </a:rPr>
              <a:t>আনে</a:t>
            </a:r>
            <a:endParaRPr lang="en-US" sz="6600" dirty="0" smtClean="0">
              <a:solidFill>
                <a:schemeClr val="tx2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255</Words>
  <Application>Microsoft Office PowerPoint</Application>
  <PresentationFormat>On-screen Show (4:3)</PresentationFormat>
  <Paragraphs>91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SutonnyOMJ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৩.ফোয়ারা পদ্ধতি </vt:lpstr>
      <vt:lpstr>৩.ফোয়ারা পদ্ধতি</vt:lpstr>
      <vt:lpstr>৪.ড্রিপ পদ্ধতি</vt:lpstr>
      <vt:lpstr>ফসলের ন্যূনতম পানির চাহিদার সূত্র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F.MCOMPUTER</cp:lastModifiedBy>
  <cp:revision>421</cp:revision>
  <dcterms:created xsi:type="dcterms:W3CDTF">2006-08-16T00:00:00Z</dcterms:created>
  <dcterms:modified xsi:type="dcterms:W3CDTF">2019-10-27T02:20:41Z</dcterms:modified>
</cp:coreProperties>
</file>