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6" r:id="rId3"/>
    <p:sldId id="264" r:id="rId4"/>
    <p:sldId id="267" r:id="rId5"/>
    <p:sldId id="268" r:id="rId6"/>
    <p:sldId id="270" r:id="rId7"/>
    <p:sldId id="285" r:id="rId8"/>
    <p:sldId id="286" r:id="rId9"/>
    <p:sldId id="287" r:id="rId10"/>
    <p:sldId id="269" r:id="rId11"/>
    <p:sldId id="257" r:id="rId12"/>
    <p:sldId id="263" r:id="rId13"/>
    <p:sldId id="282" r:id="rId14"/>
    <p:sldId id="284" r:id="rId15"/>
    <p:sldId id="272" r:id="rId16"/>
    <p:sldId id="275" r:id="rId17"/>
    <p:sldId id="277" r:id="rId18"/>
    <p:sldId id="281" r:id="rId19"/>
    <p:sldId id="289" r:id="rId20"/>
    <p:sldId id="288" r:id="rId21"/>
    <p:sldId id="262" r:id="rId22"/>
    <p:sldId id="274" r:id="rId23"/>
    <p:sldId id="26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05D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96" y="-5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4E09-49A4-4527-9699-BE5D1A9DCD39}" type="datetimeFigureOut">
              <a:rPr lang="en-US" smtClean="0"/>
              <a:pPr/>
              <a:t>16-Jul-17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8B25-7E06-4DDE-866D-4124D9454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4E09-49A4-4527-9699-BE5D1A9DCD39}" type="datetimeFigureOut">
              <a:rPr lang="en-US" smtClean="0"/>
              <a:pPr/>
              <a:t>16-Jul-17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8B25-7E06-4DDE-866D-4124D9454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4E09-49A4-4527-9699-BE5D1A9DCD39}" type="datetimeFigureOut">
              <a:rPr lang="en-US" smtClean="0"/>
              <a:pPr/>
              <a:t>16-Jul-17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8B25-7E06-4DDE-866D-4124D9454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4E09-49A4-4527-9699-BE5D1A9DCD39}" type="datetimeFigureOut">
              <a:rPr lang="en-US" smtClean="0"/>
              <a:pPr/>
              <a:t>16-Jul-17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8B25-7E06-4DDE-866D-4124D9454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4E09-49A4-4527-9699-BE5D1A9DCD39}" type="datetimeFigureOut">
              <a:rPr lang="en-US" smtClean="0"/>
              <a:pPr/>
              <a:t>16-Jul-17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8B25-7E06-4DDE-866D-4124D9454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4E09-49A4-4527-9699-BE5D1A9DCD39}" type="datetimeFigureOut">
              <a:rPr lang="en-US" smtClean="0"/>
              <a:pPr/>
              <a:t>16-Jul-17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8B25-7E06-4DDE-866D-4124D9454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4E09-49A4-4527-9699-BE5D1A9DCD39}" type="datetimeFigureOut">
              <a:rPr lang="en-US" smtClean="0"/>
              <a:pPr/>
              <a:t>16-Jul-17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8B25-7E06-4DDE-866D-4124D9454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4E09-49A4-4527-9699-BE5D1A9DCD39}" type="datetimeFigureOut">
              <a:rPr lang="en-US" smtClean="0"/>
              <a:pPr/>
              <a:t>16-Jul-17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8B25-7E06-4DDE-866D-4124D9454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4E09-49A4-4527-9699-BE5D1A9DCD39}" type="datetimeFigureOut">
              <a:rPr lang="en-US" smtClean="0"/>
              <a:pPr/>
              <a:t>16-Jul-17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8B25-7E06-4DDE-866D-4124D9454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4E09-49A4-4527-9699-BE5D1A9DCD39}" type="datetimeFigureOut">
              <a:rPr lang="en-US" smtClean="0"/>
              <a:pPr/>
              <a:t>16-Jul-17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8B25-7E06-4DDE-866D-4124D9454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4E09-49A4-4527-9699-BE5D1A9DCD39}" type="datetimeFigureOut">
              <a:rPr lang="en-US" smtClean="0"/>
              <a:pPr/>
              <a:t>16-Jul-17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E788B25-7E06-4DDE-866D-4124D94548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F94E09-49A4-4527-9699-BE5D1A9DCD39}" type="datetimeFigureOut">
              <a:rPr lang="en-US" smtClean="0"/>
              <a:pPr/>
              <a:t>16-Jul-17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E788B25-7E06-4DDE-866D-4124D945489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851648" cy="1828800"/>
          </a:xfrm>
          <a:ln>
            <a:noFill/>
          </a:ln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ï</a:t>
            </a:r>
            <a:r>
              <a:rPr lang="en-US" sz="166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f</a:t>
            </a:r>
            <a:r>
              <a:rPr lang="en-US" sz="16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166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mKvj</a:t>
            </a:r>
            <a:endParaRPr lang="en-US" sz="16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1828800"/>
            <a:ext cx="6400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686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190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8229600" cy="4038600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dj</a:t>
            </a:r>
            <a:r>
              <a:rPr lang="en-US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cP‡bi</a:t>
            </a:r>
            <a:r>
              <a:rPr lang="en-US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KviY</a:t>
            </a:r>
            <a:r>
              <a:rPr lang="en-US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 </a:t>
            </a:r>
            <a:br>
              <a:rPr lang="en-US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</a:br>
            <a:r>
              <a:rPr lang="en-US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/>
            </a:r>
            <a:br>
              <a:rPr lang="en-US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</a:br>
            <a:r>
              <a:rPr lang="en-US" sz="8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msiÿ‡Yi</a:t>
            </a:r>
            <a:r>
              <a:rPr lang="en-US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cÖ‡qvRbxqZv</a:t>
            </a:r>
            <a:endParaRPr lang="en-US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06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54361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dj</a:t>
            </a:r>
            <a:r>
              <a:rPr lang="en-US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cP‡bi</a:t>
            </a:r>
            <a:r>
              <a:rPr lang="en-US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KviY</a:t>
            </a:r>
            <a:endParaRPr lang="en-US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0300" y="1905000"/>
            <a:ext cx="4495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574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sz="7200" b="1" dirty="0" err="1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F6FC6">
                        <a:tint val="40000"/>
                        <a:satMod val="250000"/>
                      </a:srgbClr>
                    </a:gs>
                    <a:gs pos="9000">
                      <a:srgbClr val="0F6FC6">
                        <a:tint val="52000"/>
                        <a:satMod val="300000"/>
                      </a:srgbClr>
                    </a:gs>
                    <a:gs pos="50000">
                      <a:srgbClr val="0F6FC6">
                        <a:shade val="20000"/>
                        <a:satMod val="300000"/>
                      </a:srgbClr>
                    </a:gs>
                    <a:gs pos="79000">
                      <a:srgbClr val="0F6FC6">
                        <a:tint val="52000"/>
                        <a:satMod val="300000"/>
                      </a:srgbClr>
                    </a:gs>
                    <a:gs pos="100000">
                      <a:srgbClr val="0F6FC6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dj</a:t>
            </a:r>
            <a:r>
              <a:rPr lang="en-US" sz="7200" b="1" dirty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F6FC6">
                        <a:tint val="40000"/>
                        <a:satMod val="250000"/>
                      </a:srgbClr>
                    </a:gs>
                    <a:gs pos="9000">
                      <a:srgbClr val="0F6FC6">
                        <a:tint val="52000"/>
                        <a:satMod val="300000"/>
                      </a:srgbClr>
                    </a:gs>
                    <a:gs pos="50000">
                      <a:srgbClr val="0F6FC6">
                        <a:shade val="20000"/>
                        <a:satMod val="300000"/>
                      </a:srgbClr>
                    </a:gs>
                    <a:gs pos="79000">
                      <a:srgbClr val="0F6FC6">
                        <a:tint val="52000"/>
                        <a:satMod val="300000"/>
                      </a:srgbClr>
                    </a:gs>
                    <a:gs pos="100000">
                      <a:srgbClr val="0F6FC6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dirty="0" err="1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F6FC6">
                        <a:tint val="40000"/>
                        <a:satMod val="250000"/>
                      </a:srgbClr>
                    </a:gs>
                    <a:gs pos="9000">
                      <a:srgbClr val="0F6FC6">
                        <a:tint val="52000"/>
                        <a:satMod val="300000"/>
                      </a:srgbClr>
                    </a:gs>
                    <a:gs pos="50000">
                      <a:srgbClr val="0F6FC6">
                        <a:shade val="20000"/>
                        <a:satMod val="300000"/>
                      </a:srgbClr>
                    </a:gs>
                    <a:gs pos="79000">
                      <a:srgbClr val="0F6FC6">
                        <a:tint val="52000"/>
                        <a:satMod val="300000"/>
                      </a:srgbClr>
                    </a:gs>
                    <a:gs pos="100000">
                      <a:srgbClr val="0F6FC6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cP‡bi</a:t>
            </a:r>
            <a:r>
              <a:rPr lang="en-US" sz="7200" b="1" dirty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F6FC6">
                        <a:tint val="40000"/>
                        <a:satMod val="250000"/>
                      </a:srgbClr>
                    </a:gs>
                    <a:gs pos="9000">
                      <a:srgbClr val="0F6FC6">
                        <a:tint val="52000"/>
                        <a:satMod val="300000"/>
                      </a:srgbClr>
                    </a:gs>
                    <a:gs pos="50000">
                      <a:srgbClr val="0F6FC6">
                        <a:shade val="20000"/>
                        <a:satMod val="300000"/>
                      </a:srgbClr>
                    </a:gs>
                    <a:gs pos="79000">
                      <a:srgbClr val="0F6FC6">
                        <a:tint val="52000"/>
                        <a:satMod val="300000"/>
                      </a:srgbClr>
                    </a:gs>
                    <a:gs pos="100000">
                      <a:srgbClr val="0F6FC6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dirty="0" err="1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F6FC6">
                        <a:tint val="40000"/>
                        <a:satMod val="250000"/>
                      </a:srgbClr>
                    </a:gs>
                    <a:gs pos="9000">
                      <a:srgbClr val="0F6FC6">
                        <a:tint val="52000"/>
                        <a:satMod val="300000"/>
                      </a:srgbClr>
                    </a:gs>
                    <a:gs pos="50000">
                      <a:srgbClr val="0F6FC6">
                        <a:shade val="20000"/>
                        <a:satMod val="300000"/>
                      </a:srgbClr>
                    </a:gs>
                    <a:gs pos="79000">
                      <a:srgbClr val="0F6FC6">
                        <a:tint val="52000"/>
                        <a:satMod val="300000"/>
                      </a:srgbClr>
                    </a:gs>
                    <a:gs pos="100000">
                      <a:srgbClr val="0F6FC6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KviY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389120"/>
          </a:xfrm>
        </p:spPr>
        <p:txBody>
          <a:bodyPr/>
          <a:lstStyle/>
          <a:p>
            <a:pPr lvl="0">
              <a:buClr>
                <a:srgbClr val="0BD0D9"/>
              </a:buClr>
            </a:pPr>
            <a:r>
              <a:rPr lang="en-US" sz="36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RxevYy</a:t>
            </a:r>
            <a:r>
              <a:rPr lang="en-US" sz="36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msµgY</a:t>
            </a:r>
            <a:endParaRPr lang="en-US" sz="3600" dirty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591" y="2057400"/>
            <a:ext cx="3048000" cy="28644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48591" y="5257800"/>
            <a:ext cx="29718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QÎvK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34" t="9041" r="16666" b="7242"/>
          <a:stretch/>
        </p:blipFill>
        <p:spPr>
          <a:xfrm>
            <a:off x="4821381" y="2057400"/>
            <a:ext cx="2964874" cy="28193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49090" y="5257800"/>
            <a:ext cx="2964874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e¨vK‡Uwiqv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968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126" y="152400"/>
            <a:ext cx="8229600" cy="1154361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dj</a:t>
            </a:r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cP‡bi</a:t>
            </a:r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KviY</a:t>
            </a:r>
            <a:endParaRPr 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cvKvgvK‡oi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Dcw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wZ</a:t>
            </a:r>
            <a:endParaRPr lang="en-US" sz="3600" dirty="0" smtClean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7100" y="4114800"/>
            <a:ext cx="3276600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362200"/>
            <a:ext cx="3048000" cy="152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20" t="4813" b="-4813"/>
          <a:stretch/>
        </p:blipFill>
        <p:spPr>
          <a:xfrm>
            <a:off x="4495800" y="2057400"/>
            <a:ext cx="3366655" cy="12954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295400" y="4114800"/>
            <a:ext cx="18288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jvfv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©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897582" y="3477488"/>
            <a:ext cx="2514600" cy="54725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B`yi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86200" y="5905500"/>
            <a:ext cx="2438400" cy="533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Zjv‡cvKv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486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dj</a:t>
            </a:r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cP‡bi</a:t>
            </a:r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KviY</a:t>
            </a:r>
            <a:endParaRPr 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ZvcgvÎv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(25-27</a:t>
            </a:r>
            <a:r>
              <a:rPr lang="en-US" sz="3600" baseline="30000" dirty="0" smtClean="0">
                <a:latin typeface="SutonnyMJ" pitchFamily="2" charset="0"/>
                <a:cs typeface="SutonnyMJ" pitchFamily="2" charset="0"/>
              </a:rPr>
              <a:t>0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latin typeface="+mj-lt"/>
                <a:cs typeface="SutonnyMJ" pitchFamily="2" charset="0"/>
              </a:rPr>
              <a:t>C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ewk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) 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I Av`ª©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(83-85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Kg)</a:t>
            </a:r>
          </a:p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k^mb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cwien‡bi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mgq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AvNvZ</a:t>
            </a:r>
            <a:endParaRPr lang="en-US" sz="36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cwicK¡Zv</a:t>
            </a:r>
            <a:endParaRPr lang="en-US" dirty="0">
              <a:latin typeface="SutonnyMJ" pitchFamily="2" charset="0"/>
              <a:cs typeface="SutonnyMJ" pitchFamily="2" charset="0"/>
            </a:endParaRPr>
          </a:p>
          <a:p>
            <a:endParaRPr lang="en-US" sz="3600" dirty="0" smtClean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420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dj</a:t>
            </a: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cP‡bi</a:t>
            </a: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KviY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0BD0D9"/>
              </a:buClr>
            </a:pP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mgqgZ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msMÖn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Kiv</a:t>
            </a:r>
            <a:endParaRPr lang="en-US" sz="3600" dirty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  <a:p>
            <a:pPr lvl="0">
              <a:buClr>
                <a:srgbClr val="0BD0D9"/>
              </a:buClr>
            </a:pP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cÖwµqvRvZKi‡Yi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mgq</a:t>
            </a:r>
            <a:endParaRPr lang="en-US" sz="3600" dirty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  <a:p>
            <a:pPr lvl="0">
              <a:buClr>
                <a:srgbClr val="0BD0D9"/>
              </a:buClr>
            </a:pP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Bw_wjb</a:t>
            </a:r>
            <a:r>
              <a:rPr lang="en-US" sz="36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hŠ‡Mi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f‚wgKv</a:t>
            </a:r>
            <a:endParaRPr lang="en-US" sz="3600" dirty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494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dj</a:t>
            </a: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cP‡bi</a:t>
            </a: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jÿY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Clr>
                <a:srgbClr val="0BD0D9"/>
              </a:buClr>
              <a:buNone/>
            </a:pPr>
            <a:endParaRPr lang="en-US" sz="3600" dirty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600" y="2286000"/>
            <a:ext cx="58674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985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814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200" y="838200"/>
            <a:ext cx="5334000" cy="5257800"/>
          </a:xfrm>
        </p:spPr>
      </p:pic>
    </p:spTree>
    <p:extLst>
      <p:ext uri="{BB962C8B-B14F-4D97-AF65-F5344CB8AC3E}">
        <p14:creationId xmlns:p14="http://schemas.microsoft.com/office/powerpoint/2010/main" xmlns="" val="1254663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638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927" y="0"/>
            <a:ext cx="3276600" cy="3429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6600" y="0"/>
            <a:ext cx="5867400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0" y="3505200"/>
            <a:ext cx="5333333" cy="331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383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dj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cP‡bi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jÿY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dj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†_‡K `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yM©Ü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nq| A_©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vr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d‡ji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¯^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vfvweK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MÜ _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600" dirty="0" err="1">
                <a:latin typeface="SutonnyMJ" pitchFamily="2" charset="0"/>
                <a:cs typeface="SutonnyMJ" pitchFamily="2" charset="0"/>
              </a:rPr>
              <a:t>dj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†_‡K `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yM©Ühy³ I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AevwÃ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cPv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im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nq|</a:t>
            </a:r>
          </a:p>
          <a:p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d‡ji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Mv‡q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mv`v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QvB‡qi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AveiY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c‡o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hv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RxevYyi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Kvi‡Y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d‡ji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Mv‡q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AbvKvw•ÿZ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AvNv‡Zi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wPý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†`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Lv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hvq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600" dirty="0" err="1">
                <a:latin typeface="SutonnyMJ" pitchFamily="2" charset="0"/>
                <a:cs typeface="SutonnyMJ" pitchFamily="2" charset="0"/>
              </a:rPr>
              <a:t>d‡ji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Mv‡q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MZ©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`ª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cwijwÿZ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nq|</a:t>
            </a:r>
          </a:p>
          <a:p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dj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¯^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vfvweK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wbq‡g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c‡K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A¯^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vfvweKfv‡e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`ª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æZ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c‡K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hvq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xmlns="" val="80976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dj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cP‡bi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jÿY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Lvmv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d‡ji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nvjKvfv‡e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j‡M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d‡ji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¯^v`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cwieZ©b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nq|</a:t>
            </a:r>
          </a:p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d‡ji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is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cwieZ©b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nq|</a:t>
            </a:r>
          </a:p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d‡ji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IRb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e‡o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hvq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xmlns="" val="149977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`</a:t>
            </a:r>
            <a:endParaRPr lang="en-US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391" y="1143000"/>
            <a:ext cx="80518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785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33333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5834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94612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0"/>
            <a:ext cx="655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082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06116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76200"/>
            <a:ext cx="8991600" cy="6705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1518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7839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471</TotalTime>
  <Words>199</Words>
  <Application>Microsoft Office PowerPoint</Application>
  <PresentationFormat>On-screen Show (4:3)</PresentationFormat>
  <Paragraphs>35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Flow</vt:lpstr>
      <vt:lpstr>ïf mKvj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dj cP‡bi KviY  I msiÿ‡Yi cÖ‡qvRbxqZv</vt:lpstr>
      <vt:lpstr>dj cP‡bi KviY</vt:lpstr>
      <vt:lpstr>dj cP‡bi KviY</vt:lpstr>
      <vt:lpstr>dj cP‡bi KviY</vt:lpstr>
      <vt:lpstr>dj cP‡bi KviY</vt:lpstr>
      <vt:lpstr>dj cP‡bi KviY</vt:lpstr>
      <vt:lpstr>dj cP‡bi jÿY</vt:lpstr>
      <vt:lpstr>Slide 18</vt:lpstr>
      <vt:lpstr>Slide 19</vt:lpstr>
      <vt:lpstr>Slide 20</vt:lpstr>
      <vt:lpstr>dj cP‡bi jÿY </vt:lpstr>
      <vt:lpstr>dj cP‡bi jÿY </vt:lpstr>
      <vt:lpstr>ab¨ev`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¯^vMZg</dc:title>
  <dc:creator>ac</dc:creator>
  <cp:lastModifiedBy>F.MCOMPUTER</cp:lastModifiedBy>
  <cp:revision>59</cp:revision>
  <dcterms:created xsi:type="dcterms:W3CDTF">2017-03-05T16:08:39Z</dcterms:created>
  <dcterms:modified xsi:type="dcterms:W3CDTF">2017-07-16T15:49:27Z</dcterms:modified>
</cp:coreProperties>
</file>