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59" r:id="rId4"/>
    <p:sldId id="276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10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6B8B7-DB43-413E-B290-2923F718981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2F91D-6FFC-4307-A46B-5445652942A9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বনাঞ্চল</a:t>
          </a:r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CE61F7C8-56CE-4929-A96B-3668B54174BD}" type="parTrans" cxnId="{08A1A642-79D6-49DD-B2DC-23D194B64EE2}">
      <dgm:prSet/>
      <dgm:spPr/>
      <dgm:t>
        <a:bodyPr/>
        <a:lstStyle/>
        <a:p>
          <a:endParaRPr lang="en-US"/>
        </a:p>
      </dgm:t>
    </dgm:pt>
    <dgm:pt modelId="{39545751-B71C-4CE3-AEA1-CA56EFC8DE34}" type="sibTrans" cxnId="{08A1A642-79D6-49DD-B2DC-23D194B64EE2}">
      <dgm:prSet/>
      <dgm:spPr/>
      <dgm:t>
        <a:bodyPr/>
        <a:lstStyle/>
        <a:p>
          <a:endParaRPr lang="en-US"/>
        </a:p>
      </dgm:t>
    </dgm:pt>
    <dgm:pt modelId="{010A783A-BD52-4C4A-AA60-3DE7AF72983E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709F3E2-41A9-465A-AB23-05DEA42DFD59}" type="parTrans" cxnId="{D11770AB-7074-4B7B-AA1C-DDF00279DB7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EBE188C-83B3-497C-91D7-43214DBCE89F}" type="sibTrans" cxnId="{D11770AB-7074-4B7B-AA1C-DDF00279DB77}">
      <dgm:prSet/>
      <dgm:spPr/>
      <dgm:t>
        <a:bodyPr/>
        <a:lstStyle/>
        <a:p>
          <a:endParaRPr lang="en-US"/>
        </a:p>
      </dgm:t>
    </dgm:pt>
    <dgm:pt modelId="{B4C87FA0-1689-4774-A516-A1FEC102FE00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5E75E49-1776-4D5D-94D6-8963561C5D04}" type="sibTrans" cxnId="{3E6F489A-9B02-4C18-AC2A-F42332B82184}">
      <dgm:prSet/>
      <dgm:spPr/>
      <dgm:t>
        <a:bodyPr/>
        <a:lstStyle/>
        <a:p>
          <a:endParaRPr lang="en-US"/>
        </a:p>
      </dgm:t>
    </dgm:pt>
    <dgm:pt modelId="{9B9E6F66-D210-4ABC-A99A-FCA1EC853D94}" type="parTrans" cxnId="{3E6F489A-9B02-4C18-AC2A-F42332B8218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2964DFA-3D42-4546-92A9-7187C8CF72D8}">
      <dgm:prSet custT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6E58334-46A3-4E12-9559-4A61847EA525}" type="parTrans" cxnId="{6D9C8765-8D75-4BC5-B7FD-2A26A3D2AD5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E71291-FAE8-47AC-A46D-2C2B8CE2D4CF}" type="sibTrans" cxnId="{6D9C8765-8D75-4BC5-B7FD-2A26A3D2AD55}">
      <dgm:prSet/>
      <dgm:spPr/>
      <dgm:t>
        <a:bodyPr/>
        <a:lstStyle/>
        <a:p>
          <a:endParaRPr lang="en-US"/>
        </a:p>
      </dgm:t>
    </dgm:pt>
    <dgm:pt modelId="{1748B7D5-0085-4857-9EB4-FFEF971B1FBC}">
      <dgm:prSet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F0A1BC2-81A7-4742-A47C-007433E59768}" type="parTrans" cxnId="{853792F8-115D-47E7-B62C-A07AC9DBF2EE}">
      <dgm:prSet/>
      <dgm:spPr/>
      <dgm:t>
        <a:bodyPr/>
        <a:lstStyle/>
        <a:p>
          <a:endParaRPr lang="en-US"/>
        </a:p>
      </dgm:t>
    </dgm:pt>
    <dgm:pt modelId="{8EEA3754-7E1B-4A5F-BE94-033D1B14032E}" type="sibTrans" cxnId="{853792F8-115D-47E7-B62C-A07AC9DBF2EE}">
      <dgm:prSet/>
      <dgm:spPr/>
      <dgm:t>
        <a:bodyPr/>
        <a:lstStyle/>
        <a:p>
          <a:endParaRPr lang="en-US"/>
        </a:p>
      </dgm:t>
    </dgm:pt>
    <dgm:pt modelId="{E61430A9-328D-4359-AEA5-948766982A38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sz="2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68C39FB9-2F3E-41E7-9C34-261FDEA5BBBE}" type="sibTrans" cxnId="{4DD9A4CA-F7D0-4686-A749-90ADEF681011}">
      <dgm:prSet/>
      <dgm:spPr/>
      <dgm:t>
        <a:bodyPr/>
        <a:lstStyle/>
        <a:p>
          <a:endParaRPr lang="en-US"/>
        </a:p>
      </dgm:t>
    </dgm:pt>
    <dgm:pt modelId="{96DB4B83-41AF-4365-9585-384267561287}" type="parTrans" cxnId="{4DD9A4CA-F7D0-4686-A749-90ADEF68101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BFFE72-2612-45C0-8E5B-FEC446B8E6AB}" type="pres">
      <dgm:prSet presAssocID="{7C56B8B7-DB43-413E-B290-2923F71898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58B14-9F48-4A43-9F70-28E0770EB340}" type="pres">
      <dgm:prSet presAssocID="{D1D2F91D-6FFC-4307-A46B-5445652942A9}" presName="centerShape" presStyleLbl="node0" presStyleIdx="0" presStyleCnt="1" custScaleY="114110"/>
      <dgm:spPr/>
      <dgm:t>
        <a:bodyPr/>
        <a:lstStyle/>
        <a:p>
          <a:endParaRPr lang="en-US"/>
        </a:p>
      </dgm:t>
    </dgm:pt>
    <dgm:pt modelId="{AEE30FE6-276D-4029-9553-4D0AC2D085C8}" type="pres">
      <dgm:prSet presAssocID="{9B9E6F66-D210-4ABC-A99A-FCA1EC853D94}" presName="Name9" presStyleLbl="parChTrans1D2" presStyleIdx="0" presStyleCnt="5"/>
      <dgm:spPr/>
      <dgm:t>
        <a:bodyPr/>
        <a:lstStyle/>
        <a:p>
          <a:endParaRPr lang="en-US"/>
        </a:p>
      </dgm:t>
    </dgm:pt>
    <dgm:pt modelId="{7D59C378-F269-4E1E-8700-54AF87F51639}" type="pres">
      <dgm:prSet presAssocID="{9B9E6F66-D210-4ABC-A99A-FCA1EC853D9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3B0A7AA-D9A1-4F65-8FE9-FD5708C9661F}" type="pres">
      <dgm:prSet presAssocID="{B4C87FA0-1689-4774-A516-A1FEC102FE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97B56-9AF1-4875-9D21-3FEEE312605E}" type="pres">
      <dgm:prSet presAssocID="{CF0A1BC2-81A7-4742-A47C-007433E59768}" presName="Name9" presStyleLbl="parChTrans1D2" presStyleIdx="1" presStyleCnt="5"/>
      <dgm:spPr/>
      <dgm:t>
        <a:bodyPr/>
        <a:lstStyle/>
        <a:p>
          <a:endParaRPr lang="en-US"/>
        </a:p>
      </dgm:t>
    </dgm:pt>
    <dgm:pt modelId="{9336F993-166F-43F6-9A12-CD3F0B2EC766}" type="pres">
      <dgm:prSet presAssocID="{CF0A1BC2-81A7-4742-A47C-007433E5976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BFBE661-2D67-4629-99B3-E37C08B0EEE7}" type="pres">
      <dgm:prSet presAssocID="{1748B7D5-0085-4857-9EB4-FFEF971B1F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627B-930B-4AA9-97AF-D4789DDED942}" type="pres">
      <dgm:prSet presAssocID="{F6E58334-46A3-4E12-9559-4A61847EA525}" presName="Name9" presStyleLbl="parChTrans1D2" presStyleIdx="2" presStyleCnt="5"/>
      <dgm:spPr/>
      <dgm:t>
        <a:bodyPr/>
        <a:lstStyle/>
        <a:p>
          <a:endParaRPr lang="en-US"/>
        </a:p>
      </dgm:t>
    </dgm:pt>
    <dgm:pt modelId="{499693F2-625B-4DF4-A3A4-547088A3D2F6}" type="pres">
      <dgm:prSet presAssocID="{F6E58334-46A3-4E12-9559-4A61847EA52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85E5662-6D46-48DE-90ED-0B390B900748}" type="pres">
      <dgm:prSet presAssocID="{52964DFA-3D42-4546-92A9-7187C8CF72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1297F-0835-4E4E-A5BF-B509B6C77751}" type="pres">
      <dgm:prSet presAssocID="{96DB4B83-41AF-4365-9585-384267561287}" presName="Name9" presStyleLbl="parChTrans1D2" presStyleIdx="3" presStyleCnt="5"/>
      <dgm:spPr/>
      <dgm:t>
        <a:bodyPr/>
        <a:lstStyle/>
        <a:p>
          <a:endParaRPr lang="en-US"/>
        </a:p>
      </dgm:t>
    </dgm:pt>
    <dgm:pt modelId="{D15715B1-8D7B-4D57-8899-3926FEB0BD61}" type="pres">
      <dgm:prSet presAssocID="{96DB4B83-41AF-4365-9585-38426756128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437EC21-1B4C-4B64-BE26-8396BDDB84BD}" type="pres">
      <dgm:prSet presAssocID="{E61430A9-328D-4359-AEA5-948766982A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1B24A-B35C-4A36-AB46-3D50B9C7047B}" type="pres">
      <dgm:prSet presAssocID="{F709F3E2-41A9-465A-AB23-05DEA42DFD59}" presName="Name9" presStyleLbl="parChTrans1D2" presStyleIdx="4" presStyleCnt="5"/>
      <dgm:spPr/>
      <dgm:t>
        <a:bodyPr/>
        <a:lstStyle/>
        <a:p>
          <a:endParaRPr lang="en-US"/>
        </a:p>
      </dgm:t>
    </dgm:pt>
    <dgm:pt modelId="{4CE80472-6651-4748-8E3A-5C4F6B601A1C}" type="pres">
      <dgm:prSet presAssocID="{F709F3E2-41A9-465A-AB23-05DEA42DFD5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BE74DEC-016D-4751-9644-57330DB2D113}" type="pres">
      <dgm:prSet presAssocID="{010A783A-BD52-4C4A-AA60-3DE7AF7298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F489A-9B02-4C18-AC2A-F42332B82184}" srcId="{D1D2F91D-6FFC-4307-A46B-5445652942A9}" destId="{B4C87FA0-1689-4774-A516-A1FEC102FE00}" srcOrd="0" destOrd="0" parTransId="{9B9E6F66-D210-4ABC-A99A-FCA1EC853D94}" sibTransId="{35E75E49-1776-4D5D-94D6-8963561C5D04}"/>
    <dgm:cxn modelId="{3943B019-EBAA-4B81-BC0C-8B0105E9F9AD}" type="presOf" srcId="{E61430A9-328D-4359-AEA5-948766982A38}" destId="{C437EC21-1B4C-4B64-BE26-8396BDDB84BD}" srcOrd="0" destOrd="0" presId="urn:microsoft.com/office/officeart/2005/8/layout/radial1"/>
    <dgm:cxn modelId="{D11770AB-7074-4B7B-AA1C-DDF00279DB77}" srcId="{D1D2F91D-6FFC-4307-A46B-5445652942A9}" destId="{010A783A-BD52-4C4A-AA60-3DE7AF72983E}" srcOrd="4" destOrd="0" parTransId="{F709F3E2-41A9-465A-AB23-05DEA42DFD59}" sibTransId="{DEBE188C-83B3-497C-91D7-43214DBCE89F}"/>
    <dgm:cxn modelId="{AFDB5EF0-439D-4955-8B88-67920E1ECD06}" type="presOf" srcId="{CF0A1BC2-81A7-4742-A47C-007433E59768}" destId="{43997B56-9AF1-4875-9D21-3FEEE312605E}" srcOrd="0" destOrd="0" presId="urn:microsoft.com/office/officeart/2005/8/layout/radial1"/>
    <dgm:cxn modelId="{C02ECA25-03E0-4F2C-AB4C-6E6D6549F121}" type="presOf" srcId="{F709F3E2-41A9-465A-AB23-05DEA42DFD59}" destId="{CC11B24A-B35C-4A36-AB46-3D50B9C7047B}" srcOrd="0" destOrd="0" presId="urn:microsoft.com/office/officeart/2005/8/layout/radial1"/>
    <dgm:cxn modelId="{76A003E6-D9C2-4C04-AEA8-B24F9EC069E0}" type="presOf" srcId="{9B9E6F66-D210-4ABC-A99A-FCA1EC853D94}" destId="{7D59C378-F269-4E1E-8700-54AF87F51639}" srcOrd="1" destOrd="0" presId="urn:microsoft.com/office/officeart/2005/8/layout/radial1"/>
    <dgm:cxn modelId="{66ADB615-10F6-47A7-911E-CF64B70A2566}" type="presOf" srcId="{CF0A1BC2-81A7-4742-A47C-007433E59768}" destId="{9336F993-166F-43F6-9A12-CD3F0B2EC766}" srcOrd="1" destOrd="0" presId="urn:microsoft.com/office/officeart/2005/8/layout/radial1"/>
    <dgm:cxn modelId="{E7EA6482-53FD-49CF-95FC-43C64535EBF3}" type="presOf" srcId="{52964DFA-3D42-4546-92A9-7187C8CF72D8}" destId="{F85E5662-6D46-48DE-90ED-0B390B900748}" srcOrd="0" destOrd="0" presId="urn:microsoft.com/office/officeart/2005/8/layout/radial1"/>
    <dgm:cxn modelId="{AA6A1D3B-281E-4083-B980-47A6DB1AB19E}" type="presOf" srcId="{9B9E6F66-D210-4ABC-A99A-FCA1EC853D94}" destId="{AEE30FE6-276D-4029-9553-4D0AC2D085C8}" srcOrd="0" destOrd="0" presId="urn:microsoft.com/office/officeart/2005/8/layout/radial1"/>
    <dgm:cxn modelId="{6D9C8765-8D75-4BC5-B7FD-2A26A3D2AD55}" srcId="{D1D2F91D-6FFC-4307-A46B-5445652942A9}" destId="{52964DFA-3D42-4546-92A9-7187C8CF72D8}" srcOrd="2" destOrd="0" parTransId="{F6E58334-46A3-4E12-9559-4A61847EA525}" sibTransId="{AEE71291-FAE8-47AC-A46D-2C2B8CE2D4CF}"/>
    <dgm:cxn modelId="{08A1A642-79D6-49DD-B2DC-23D194B64EE2}" srcId="{7C56B8B7-DB43-413E-B290-2923F7189818}" destId="{D1D2F91D-6FFC-4307-A46B-5445652942A9}" srcOrd="0" destOrd="0" parTransId="{CE61F7C8-56CE-4929-A96B-3668B54174BD}" sibTransId="{39545751-B71C-4CE3-AEA1-CA56EFC8DE34}"/>
    <dgm:cxn modelId="{853792F8-115D-47E7-B62C-A07AC9DBF2EE}" srcId="{D1D2F91D-6FFC-4307-A46B-5445652942A9}" destId="{1748B7D5-0085-4857-9EB4-FFEF971B1FBC}" srcOrd="1" destOrd="0" parTransId="{CF0A1BC2-81A7-4742-A47C-007433E59768}" sibTransId="{8EEA3754-7E1B-4A5F-BE94-033D1B14032E}"/>
    <dgm:cxn modelId="{1C1977CE-FA9A-40DA-BE9D-A7C1BD3F8608}" type="presOf" srcId="{F6E58334-46A3-4E12-9559-4A61847EA525}" destId="{6A13627B-930B-4AA9-97AF-D4789DDED942}" srcOrd="0" destOrd="0" presId="urn:microsoft.com/office/officeart/2005/8/layout/radial1"/>
    <dgm:cxn modelId="{B1A178D3-8F23-499E-A6B5-C83DFB7A0F3A}" type="presOf" srcId="{96DB4B83-41AF-4365-9585-384267561287}" destId="{2CE1297F-0835-4E4E-A5BF-B509B6C77751}" srcOrd="0" destOrd="0" presId="urn:microsoft.com/office/officeart/2005/8/layout/radial1"/>
    <dgm:cxn modelId="{0CC9F20A-EA9E-4591-A9F1-BF5D488C1C75}" type="presOf" srcId="{F6E58334-46A3-4E12-9559-4A61847EA525}" destId="{499693F2-625B-4DF4-A3A4-547088A3D2F6}" srcOrd="1" destOrd="0" presId="urn:microsoft.com/office/officeart/2005/8/layout/radial1"/>
    <dgm:cxn modelId="{B46F0EE3-6052-44A1-9B23-876A7F9E5EE5}" type="presOf" srcId="{96DB4B83-41AF-4365-9585-384267561287}" destId="{D15715B1-8D7B-4D57-8899-3926FEB0BD61}" srcOrd="1" destOrd="0" presId="urn:microsoft.com/office/officeart/2005/8/layout/radial1"/>
    <dgm:cxn modelId="{30E31A9C-150A-47C6-B059-6834CF6C3002}" type="presOf" srcId="{F709F3E2-41A9-465A-AB23-05DEA42DFD59}" destId="{4CE80472-6651-4748-8E3A-5C4F6B601A1C}" srcOrd="1" destOrd="0" presId="urn:microsoft.com/office/officeart/2005/8/layout/radial1"/>
    <dgm:cxn modelId="{4645056A-550A-417F-8EF6-3189C0CE2DB8}" type="presOf" srcId="{D1D2F91D-6FFC-4307-A46B-5445652942A9}" destId="{73858B14-9F48-4A43-9F70-28E0770EB340}" srcOrd="0" destOrd="0" presId="urn:microsoft.com/office/officeart/2005/8/layout/radial1"/>
    <dgm:cxn modelId="{1515E562-68A0-4228-A541-5816070F55EE}" type="presOf" srcId="{1748B7D5-0085-4857-9EB4-FFEF971B1FBC}" destId="{6BFBE661-2D67-4629-99B3-E37C08B0EEE7}" srcOrd="0" destOrd="0" presId="urn:microsoft.com/office/officeart/2005/8/layout/radial1"/>
    <dgm:cxn modelId="{4980FF34-DF2B-4024-BBAA-0A5C39AE63F5}" type="presOf" srcId="{7C56B8B7-DB43-413E-B290-2923F7189818}" destId="{20BFFE72-2612-45C0-8E5B-FEC446B8E6AB}" srcOrd="0" destOrd="0" presId="urn:microsoft.com/office/officeart/2005/8/layout/radial1"/>
    <dgm:cxn modelId="{588E9F8F-329E-43BB-BEF4-57EAB889B2B4}" type="presOf" srcId="{010A783A-BD52-4C4A-AA60-3DE7AF72983E}" destId="{6BE74DEC-016D-4751-9644-57330DB2D113}" srcOrd="0" destOrd="0" presId="urn:microsoft.com/office/officeart/2005/8/layout/radial1"/>
    <dgm:cxn modelId="{07364741-B32F-4BE7-8589-3BF9E881E076}" type="presOf" srcId="{B4C87FA0-1689-4774-A516-A1FEC102FE00}" destId="{A3B0A7AA-D9A1-4F65-8FE9-FD5708C9661F}" srcOrd="0" destOrd="0" presId="urn:microsoft.com/office/officeart/2005/8/layout/radial1"/>
    <dgm:cxn modelId="{4DD9A4CA-F7D0-4686-A749-90ADEF681011}" srcId="{D1D2F91D-6FFC-4307-A46B-5445652942A9}" destId="{E61430A9-328D-4359-AEA5-948766982A38}" srcOrd="3" destOrd="0" parTransId="{96DB4B83-41AF-4365-9585-384267561287}" sibTransId="{68C39FB9-2F3E-41E7-9C34-261FDEA5BBBE}"/>
    <dgm:cxn modelId="{21A9E039-874C-4CCE-8612-266520EE9106}" type="presParOf" srcId="{20BFFE72-2612-45C0-8E5B-FEC446B8E6AB}" destId="{73858B14-9F48-4A43-9F70-28E0770EB340}" srcOrd="0" destOrd="0" presId="urn:microsoft.com/office/officeart/2005/8/layout/radial1"/>
    <dgm:cxn modelId="{97B2D82A-D4BE-46BD-A673-1A51D0338519}" type="presParOf" srcId="{20BFFE72-2612-45C0-8E5B-FEC446B8E6AB}" destId="{AEE30FE6-276D-4029-9553-4D0AC2D085C8}" srcOrd="1" destOrd="0" presId="urn:microsoft.com/office/officeart/2005/8/layout/radial1"/>
    <dgm:cxn modelId="{289569AC-45B2-4D16-A6B6-3B0F74B4FCC1}" type="presParOf" srcId="{AEE30FE6-276D-4029-9553-4D0AC2D085C8}" destId="{7D59C378-F269-4E1E-8700-54AF87F51639}" srcOrd="0" destOrd="0" presId="urn:microsoft.com/office/officeart/2005/8/layout/radial1"/>
    <dgm:cxn modelId="{42B7A8F0-88F6-4F8E-BAC7-6B0D9B4767BF}" type="presParOf" srcId="{20BFFE72-2612-45C0-8E5B-FEC446B8E6AB}" destId="{A3B0A7AA-D9A1-4F65-8FE9-FD5708C9661F}" srcOrd="2" destOrd="0" presId="urn:microsoft.com/office/officeart/2005/8/layout/radial1"/>
    <dgm:cxn modelId="{590DEB64-A05D-410E-9F64-23FBC40A03D1}" type="presParOf" srcId="{20BFFE72-2612-45C0-8E5B-FEC446B8E6AB}" destId="{43997B56-9AF1-4875-9D21-3FEEE312605E}" srcOrd="3" destOrd="0" presId="urn:microsoft.com/office/officeart/2005/8/layout/radial1"/>
    <dgm:cxn modelId="{153AC2B2-2634-4723-9098-4BCF639CFFF5}" type="presParOf" srcId="{43997B56-9AF1-4875-9D21-3FEEE312605E}" destId="{9336F993-166F-43F6-9A12-CD3F0B2EC766}" srcOrd="0" destOrd="0" presId="urn:microsoft.com/office/officeart/2005/8/layout/radial1"/>
    <dgm:cxn modelId="{917138D6-2060-4146-8976-0152A8C1FAC0}" type="presParOf" srcId="{20BFFE72-2612-45C0-8E5B-FEC446B8E6AB}" destId="{6BFBE661-2D67-4629-99B3-E37C08B0EEE7}" srcOrd="4" destOrd="0" presId="urn:microsoft.com/office/officeart/2005/8/layout/radial1"/>
    <dgm:cxn modelId="{98E601D4-DBA9-4B53-95CC-B4E2DE1772F9}" type="presParOf" srcId="{20BFFE72-2612-45C0-8E5B-FEC446B8E6AB}" destId="{6A13627B-930B-4AA9-97AF-D4789DDED942}" srcOrd="5" destOrd="0" presId="urn:microsoft.com/office/officeart/2005/8/layout/radial1"/>
    <dgm:cxn modelId="{726B220F-95E6-466C-931F-1278D482E70C}" type="presParOf" srcId="{6A13627B-930B-4AA9-97AF-D4789DDED942}" destId="{499693F2-625B-4DF4-A3A4-547088A3D2F6}" srcOrd="0" destOrd="0" presId="urn:microsoft.com/office/officeart/2005/8/layout/radial1"/>
    <dgm:cxn modelId="{BBD089A5-290F-46AD-AA2F-EE2F7CB57C6E}" type="presParOf" srcId="{20BFFE72-2612-45C0-8E5B-FEC446B8E6AB}" destId="{F85E5662-6D46-48DE-90ED-0B390B900748}" srcOrd="6" destOrd="0" presId="urn:microsoft.com/office/officeart/2005/8/layout/radial1"/>
    <dgm:cxn modelId="{01598904-9CDB-47B8-B635-0EC4C6B15FB5}" type="presParOf" srcId="{20BFFE72-2612-45C0-8E5B-FEC446B8E6AB}" destId="{2CE1297F-0835-4E4E-A5BF-B509B6C77751}" srcOrd="7" destOrd="0" presId="urn:microsoft.com/office/officeart/2005/8/layout/radial1"/>
    <dgm:cxn modelId="{F8C0C13F-351C-47BD-BB0A-9923FE13CA5E}" type="presParOf" srcId="{2CE1297F-0835-4E4E-A5BF-B509B6C77751}" destId="{D15715B1-8D7B-4D57-8899-3926FEB0BD61}" srcOrd="0" destOrd="0" presId="urn:microsoft.com/office/officeart/2005/8/layout/radial1"/>
    <dgm:cxn modelId="{CD4FE89F-1081-4DB5-AC14-037F88B26167}" type="presParOf" srcId="{20BFFE72-2612-45C0-8E5B-FEC446B8E6AB}" destId="{C437EC21-1B4C-4B64-BE26-8396BDDB84BD}" srcOrd="8" destOrd="0" presId="urn:microsoft.com/office/officeart/2005/8/layout/radial1"/>
    <dgm:cxn modelId="{499749AE-BDBB-4E35-BE43-433E637AC66C}" type="presParOf" srcId="{20BFFE72-2612-45C0-8E5B-FEC446B8E6AB}" destId="{CC11B24A-B35C-4A36-AB46-3D50B9C7047B}" srcOrd="9" destOrd="0" presId="urn:microsoft.com/office/officeart/2005/8/layout/radial1"/>
    <dgm:cxn modelId="{CD08E6DC-722F-4AF0-B03A-18F0F42A037C}" type="presParOf" srcId="{CC11B24A-B35C-4A36-AB46-3D50B9C7047B}" destId="{4CE80472-6651-4748-8E3A-5C4F6B601A1C}" srcOrd="0" destOrd="0" presId="urn:microsoft.com/office/officeart/2005/8/layout/radial1"/>
    <dgm:cxn modelId="{C7F66EA8-CC21-4F9E-BD8B-921B24352A5C}" type="presParOf" srcId="{20BFFE72-2612-45C0-8E5B-FEC446B8E6AB}" destId="{6BE74DEC-016D-4751-9644-57330DB2D11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58B14-9F48-4A43-9F70-28E0770EB340}">
      <dsp:nvSpPr>
        <dsp:cNvPr id="0" name=""/>
        <dsp:cNvSpPr/>
      </dsp:nvSpPr>
      <dsp:spPr>
        <a:xfrm>
          <a:off x="2033563" y="1812204"/>
          <a:ext cx="1471088" cy="167865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বনাঞ্চল</a:t>
          </a: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248999" y="2058038"/>
        <a:ext cx="1040216" cy="1186991"/>
      </dsp:txXfrm>
    </dsp:sp>
    <dsp:sp modelId="{AEE30FE6-276D-4029-9553-4D0AC2D085C8}">
      <dsp:nvSpPr>
        <dsp:cNvPr id="0" name=""/>
        <dsp:cNvSpPr/>
      </dsp:nvSpPr>
      <dsp:spPr>
        <a:xfrm rot="16200000">
          <a:off x="2600153" y="1619344"/>
          <a:ext cx="337908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337908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2760660" y="1634802"/>
        <a:ext cx="16895" cy="16895"/>
      </dsp:txXfrm>
    </dsp:sp>
    <dsp:sp modelId="{A3B0A7AA-D9A1-4F65-8FE9-FD5708C9661F}">
      <dsp:nvSpPr>
        <dsp:cNvPr id="0" name=""/>
        <dsp:cNvSpPr/>
      </dsp:nvSpPr>
      <dsp:spPr>
        <a:xfrm>
          <a:off x="2033563" y="3207"/>
          <a:ext cx="1471088" cy="147108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248999" y="218643"/>
        <a:ext cx="1040216" cy="1040216"/>
      </dsp:txXfrm>
    </dsp:sp>
    <dsp:sp modelId="{43997B56-9AF1-4875-9D21-3FEEE312605E}">
      <dsp:nvSpPr>
        <dsp:cNvPr id="0" name=""/>
        <dsp:cNvSpPr/>
      </dsp:nvSpPr>
      <dsp:spPr>
        <a:xfrm rot="20520000">
          <a:off x="3465926" y="2330806"/>
          <a:ext cx="433407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33407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1795" y="2343877"/>
        <a:ext cx="21670" cy="21670"/>
      </dsp:txXfrm>
    </dsp:sp>
    <dsp:sp modelId="{6BFBE661-2D67-4629-99B3-E37C08B0EEE7}">
      <dsp:nvSpPr>
        <dsp:cNvPr id="0" name=""/>
        <dsp:cNvSpPr/>
      </dsp:nvSpPr>
      <dsp:spPr>
        <a:xfrm>
          <a:off x="3852728" y="1324907"/>
          <a:ext cx="1471088" cy="1471088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068164" y="1540343"/>
        <a:ext cx="1040216" cy="1040216"/>
      </dsp:txXfrm>
    </dsp:sp>
    <dsp:sp modelId="{6A13627B-930B-4AA9-97AF-D4789DDED942}">
      <dsp:nvSpPr>
        <dsp:cNvPr id="0" name=""/>
        <dsp:cNvSpPr/>
      </dsp:nvSpPr>
      <dsp:spPr>
        <a:xfrm rot="3240000">
          <a:off x="3160538" y="3426904"/>
          <a:ext cx="378556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378556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3340352" y="3441347"/>
        <a:ext cx="18927" cy="18927"/>
      </dsp:txXfrm>
    </dsp:sp>
    <dsp:sp modelId="{F85E5662-6D46-48DE-90ED-0B390B900748}">
      <dsp:nvSpPr>
        <dsp:cNvPr id="0" name=""/>
        <dsp:cNvSpPr/>
      </dsp:nvSpPr>
      <dsp:spPr>
        <a:xfrm>
          <a:off x="3157869" y="3463463"/>
          <a:ext cx="1471088" cy="1471088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373305" y="3678899"/>
        <a:ext cx="1040216" cy="1040216"/>
      </dsp:txXfrm>
    </dsp:sp>
    <dsp:sp modelId="{2CE1297F-0835-4E4E-A5BF-B509B6C77751}">
      <dsp:nvSpPr>
        <dsp:cNvPr id="0" name=""/>
        <dsp:cNvSpPr/>
      </dsp:nvSpPr>
      <dsp:spPr>
        <a:xfrm rot="7560000">
          <a:off x="1999121" y="3426904"/>
          <a:ext cx="378556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378556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2178935" y="3441347"/>
        <a:ext cx="18927" cy="18927"/>
      </dsp:txXfrm>
    </dsp:sp>
    <dsp:sp modelId="{C437EC21-1B4C-4B64-BE26-8396BDDB84BD}">
      <dsp:nvSpPr>
        <dsp:cNvPr id="0" name=""/>
        <dsp:cNvSpPr/>
      </dsp:nvSpPr>
      <dsp:spPr>
        <a:xfrm>
          <a:off x="909258" y="3463463"/>
          <a:ext cx="1471088" cy="147108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124694" y="3678899"/>
        <a:ext cx="1040216" cy="1040216"/>
      </dsp:txXfrm>
    </dsp:sp>
    <dsp:sp modelId="{CC11B24A-B35C-4A36-AB46-3D50B9C7047B}">
      <dsp:nvSpPr>
        <dsp:cNvPr id="0" name=""/>
        <dsp:cNvSpPr/>
      </dsp:nvSpPr>
      <dsp:spPr>
        <a:xfrm rot="11880000">
          <a:off x="1638881" y="2330806"/>
          <a:ext cx="433407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33407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1844750" y="2343877"/>
        <a:ext cx="21670" cy="21670"/>
      </dsp:txXfrm>
    </dsp:sp>
    <dsp:sp modelId="{6BE74DEC-016D-4751-9644-57330DB2D113}">
      <dsp:nvSpPr>
        <dsp:cNvPr id="0" name=""/>
        <dsp:cNvSpPr/>
      </dsp:nvSpPr>
      <dsp:spPr>
        <a:xfrm>
          <a:off x="214399" y="1324907"/>
          <a:ext cx="1471088" cy="1471088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29835" y="1540343"/>
        <a:ext cx="1040216" cy="1040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447F6-004B-4840-B100-6CD511F1CAD5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AEA92-400E-405B-BC52-88AD19BE6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4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EA92-400E-405B-BC52-88AD19BE65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3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1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80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0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8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1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5EA9C-92D5-4148-8726-290C2B448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FD47F-D740-4F64-812A-DC38DEEA7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7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74976" cy="5721935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828800" y="0"/>
            <a:ext cx="5257800" cy="990600"/>
          </a:xfrm>
          <a:prstGeom prst="doubleWav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ম্যানগ্রোভ / সুন্দরবন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খুলনা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,সাতক্ষীরা ও বাগেরহাট জেলায় এ বন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অবস্থিত।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883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প্রধান বৃক্ষঃ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সুন্দরি, গেওয়া, গরান, পশুর, কেওয়া,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বাইন, গোলপাতা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প্রধান প্রাণীঃ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রয়েল 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বেঙ্গল টাইগার ,চিতাবাঘ ,হরিণ ,বানর , অজগর ইত্যাদি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5995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বনের মোট আয়তন -৬০০০ বর্গ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04427"/>
            <a:ext cx="7848600" cy="5976299"/>
          </a:xfrm>
          <a:prstGeom prst="rect">
            <a:avLst/>
          </a:prstGeom>
        </p:spPr>
      </p:pic>
      <p:sp>
        <p:nvSpPr>
          <p:cNvPr id="2" name="Double Wave 1"/>
          <p:cNvSpPr/>
          <p:nvPr/>
        </p:nvSpPr>
        <p:spPr>
          <a:xfrm>
            <a:off x="2209800" y="33773"/>
            <a:ext cx="4267200" cy="804427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সামাজিক বন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4974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 ব্যবস্থাপনায় জনসাধারন সরাসরি সম্পৃক্ত থাকে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,মহাসড়ক , রেল লাইন  ও বিদ্যালয়ের প্রাঙ্গণে যে বন রয়েছে , তাকেই সামাজিক বন বলে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29097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জনসাধারনের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মৌলিক চাহিদা পূরণ করে ।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 ভারসাম্য রক্ষা ,পরিবেশ দূষণ ও ভুমিক্ষয় রোধ করে 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গৃহনির্মান ও আসবাবপত্রের জন্য কাঠের জোগান দান করে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জনগণের জন্য কর্মসংস্থানের ব্যবস্থা করে । </a:t>
            </a:r>
          </a:p>
        </p:txBody>
      </p:sp>
    </p:spTree>
    <p:extLst>
      <p:ext uri="{BB962C8B-B14F-4D97-AF65-F5344CB8AC3E}">
        <p14:creationId xmlns:p14="http://schemas.microsoft.com/office/powerpoint/2010/main" val="13545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0596"/>
            <a:ext cx="7696200" cy="5789662"/>
          </a:xfrm>
          <a:prstGeom prst="rect">
            <a:avLst/>
          </a:prstGeom>
        </p:spPr>
      </p:pic>
      <p:sp>
        <p:nvSpPr>
          <p:cNvPr id="2" name="Double Wave 1"/>
          <p:cNvSpPr/>
          <p:nvPr/>
        </p:nvSpPr>
        <p:spPr>
          <a:xfrm>
            <a:off x="3048000" y="0"/>
            <a:ext cx="2895600" cy="762000"/>
          </a:xfrm>
          <a:prstGeom prst="double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বন</a:t>
            </a:r>
            <a:endParaRPr lang="bn-BD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 বনায়ন হল কোন জমি থেকে একই সময়ে বা পর্যায়ক্রমিকভাবে বিভিন্ন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গাছ,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ফসল,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পশুপাখি উৎপাদন ব্যবস্থা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353812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চাহিদা পূরণ ও বৈদেশিক মুদ্রা অর্জন করা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 উর্বরতা বৃদ্ধি করা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মাটিরক্ষয় রোধ করা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পরিবেশের ভারসাম্য বজায় রাখা ও প্রাকৃতিক ক্ষতির প্রতিরোধ করে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বিরাট জনগোষ্ঠীর কাজের ব্যবস্থা করে ও দারিদ্র্য বিমোচন করে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4364"/>
            <a:ext cx="7010400" cy="5415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-41196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11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>
            <a:hlinkClick r:id="" action="ppaction://noaction"/>
          </p:cNvPr>
          <p:cNvSpPr/>
          <p:nvPr/>
        </p:nvSpPr>
        <p:spPr>
          <a:xfrm>
            <a:off x="7543800" y="3200400"/>
            <a:ext cx="1600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কর্মপত্রঃ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49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 রয়েল বেঙ্গল টাইগার কোন বনে বাস করে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প্রধান বৃক্ষের নাম  কী  ?</a:t>
            </a:r>
            <a:endParaRPr lang="en-US" sz="44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বনের মোট আয়তন কত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 কাকে বলে ?</a:t>
            </a:r>
          </a:p>
          <a:p>
            <a:endParaRPr lang="bn-BD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9255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রক্ষায় বনের প্রয়োজনীয়তা বর্ননা কর ।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33600"/>
            <a:ext cx="861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63657 L 0.04271 0.703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6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0" y="0"/>
            <a:ext cx="9132222" cy="6864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48" y="0"/>
            <a:ext cx="922394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709" y="-15240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13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অধ্যয়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সময়– ৫০মিনিট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533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668012"/>
            <a:ext cx="5664856" cy="255454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জাহি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(কৃষি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০১৭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১৭৬৯৯৯৫০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zahidbau87@gmail.com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484831" cy="297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399"/>
            <a:ext cx="3962400" cy="2971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0540"/>
            <a:ext cx="5791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457200" y="30540"/>
            <a:ext cx="1143000" cy="141726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7620000" y="30540"/>
            <a:ext cx="1143000" cy="141726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49530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বাংলাদেশের বনাঞ্চলের বিস্তৃতি </a:t>
            </a:r>
          </a:p>
        </p:txBody>
      </p:sp>
    </p:spTree>
    <p:extLst>
      <p:ext uri="{BB962C8B-B14F-4D97-AF65-F5344CB8AC3E}">
        <p14:creationId xmlns:p14="http://schemas.microsoft.com/office/powerpoint/2010/main" val="35834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1219200"/>
            <a:ext cx="7010400" cy="2057400"/>
            <a:chOff x="381000" y="1066800"/>
            <a:chExt cx="7010400" cy="2057400"/>
          </a:xfrm>
        </p:grpSpPr>
        <p:sp>
          <p:nvSpPr>
            <p:cNvPr id="3" name="Right Arrow 2"/>
            <p:cNvSpPr/>
            <p:nvPr/>
          </p:nvSpPr>
          <p:spPr>
            <a:xfrm>
              <a:off x="381000" y="1066800"/>
              <a:ext cx="7010400" cy="20574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1600200"/>
              <a:ext cx="6477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6000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3200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 শেষে </a:t>
              </a:r>
              <a:r>
                <a:rPr lang="bn-BD" sz="54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54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endParaRPr lang="bn-BD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3429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বনাঞ্চলের নাম উল্লেখ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বনাঞ্চলের অবস্থান ও বিস্তৃতি ব্যাখ্যা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বিভিন্ন প্রকার বনের বৈশিষ্ট্য বর্ননা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886200"/>
            <a:ext cx="3064667" cy="2730173"/>
          </a:xfrm>
          <a:prstGeom prst="rect">
            <a:avLst/>
          </a:prstGeom>
        </p:spPr>
      </p:pic>
      <p:pic>
        <p:nvPicPr>
          <p:cNvPr id="4098" name="Picture 2" descr="C:\Users\Shahid\Desktop\196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" y="1066800"/>
            <a:ext cx="3712514" cy="26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ahid\Desktop\ROAD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667000" cy="26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2400"/>
            <a:ext cx="3021464" cy="2653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3" y="1066800"/>
            <a:ext cx="3200747" cy="2615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অবস্থান ও বিস্তৃতিভেদে বাংলাদেশের বনাঞ্চলের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ধরনঃ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6400800" y="-76200"/>
            <a:ext cx="1447800" cy="86103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295400" y="0"/>
            <a:ext cx="1371600" cy="762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বনভূমির অবস্থান ও বিস্তৃতি অনুসারে  বাংলাদেশের বনাঞ্চলকে কয় ভাগে ভাগ করা হয়েছে ও কী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48262903"/>
              </p:ext>
            </p:extLst>
          </p:nvPr>
        </p:nvGraphicFramePr>
        <p:xfrm>
          <a:off x="1295400" y="1828800"/>
          <a:ext cx="5538216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6629400" y="2124670"/>
            <a:ext cx="2438399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bn-BD" sz="4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4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3200400"/>
            <a:ext cx="2490017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সমতলভূমির বন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0184" y="4267200"/>
            <a:ext cx="24138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ম্যানগ্রোভ বন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4876800"/>
            <a:ext cx="2438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5791200"/>
            <a:ext cx="21277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 বন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1643152"/>
            <a:ext cx="686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3014752"/>
            <a:ext cx="686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380" y="5257800"/>
            <a:ext cx="686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180" y="5072152"/>
            <a:ext cx="686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2971800"/>
            <a:ext cx="686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47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858B14-9F48-4A43-9F70-28E0770EB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73858B14-9F48-4A43-9F70-28E0770EB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E30FE6-276D-4029-9553-4D0AC2D08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AEE30FE6-276D-4029-9553-4D0AC2D08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B0A7AA-D9A1-4F65-8FE9-FD5708C9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A3B0A7AA-D9A1-4F65-8FE9-FD5708C9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997B56-9AF1-4875-9D21-3FEEE3126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43997B56-9AF1-4875-9D21-3FEEE3126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FBE661-2D67-4629-99B3-E37C08B0E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6BFBE661-2D67-4629-99B3-E37C08B0E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13627B-930B-4AA9-97AF-D4789DDED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6A13627B-930B-4AA9-97AF-D4789DDED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5E5662-6D46-48DE-90ED-0B390B900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85E5662-6D46-48DE-90ED-0B390B900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E1297F-0835-4E4E-A5BF-B509B6C77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2CE1297F-0835-4E4E-A5BF-B509B6C77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37EC21-1B4C-4B64-BE26-8396BDDB8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C437EC21-1B4C-4B64-BE26-8396BDDB8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11B24A-B35C-4A36-AB46-3D50B9C7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CC11B24A-B35C-4A36-AB46-3D50B9C70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E74DEC-016D-4751-9644-57330DB2D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8">
                                            <p:graphicEl>
                                              <a:dgm id="{6BE74DEC-016D-4751-9644-57330DB2D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Graphic spid="8" grpId="0" uiExpand="1">
        <p:bldSub>
          <a:bldDgm bld="lvlOne"/>
        </p:bldSub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18417" cy="5765126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2362200" y="0"/>
            <a:ext cx="4648200" cy="99060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পাহাড়ি বন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143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পাহাড়ি বনের  অবস্থান ও বৈশিষ্ট্যঃ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676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রাঙামাটি, বান্দরবান, সিলেট, হবিগঞ্জ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429000"/>
            <a:ext cx="868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প্রধান বৃক্ষঃ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গর্জন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রাজকড়ই, জারুল ,সেগুন ,চম্পা, চাপালিশ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বন্যআম।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83" y="4648200"/>
            <a:ext cx="881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প্রধান প্রাণীঃ 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হাতি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,বানর , ভালুক , বনমুরগি ,শিয়াল ,নেকড়ে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7807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কাঠবিড়ালি প্রভৃতি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বনের পরিমাণ – ১৩. ১৬ লক্ষ হেক্টর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" y="1219199"/>
            <a:ext cx="8690429" cy="5410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বৃহত্তর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ঢাকা , টাঙ্গাইল , রংপুর , দিনাজপুর , রাজশাহী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অঞ্চলে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বন অবস্থিত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71" y="4014504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বৃক্ষঃ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শাল,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গজারি,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কড়ই,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রেইনট্রি, জারুল ইত্যাদি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প্রাণীঃ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নেকড়ে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হরিণ , বানর, সাপ, ঘুঘু ,দোয়েল ও শালিক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5486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বনের পরিমাণ –১.২৩ লক্ষ হেক্টর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1638300" y="18365"/>
            <a:ext cx="5105400" cy="1066800"/>
          </a:xfrm>
          <a:prstGeom prst="double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সমতলভূমির বন</a:t>
            </a:r>
          </a:p>
        </p:txBody>
      </p:sp>
    </p:spTree>
    <p:extLst>
      <p:ext uri="{BB962C8B-B14F-4D97-AF65-F5344CB8AC3E}">
        <p14:creationId xmlns:p14="http://schemas.microsoft.com/office/powerpoint/2010/main" val="1522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468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Wingdings</vt:lpstr>
      <vt:lpstr>Office Theme</vt:lpstr>
      <vt:lpstr>1_Office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01721045357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F.MCOMPUTER</cp:lastModifiedBy>
  <cp:revision>169</cp:revision>
  <dcterms:created xsi:type="dcterms:W3CDTF">2006-08-16T00:00:00Z</dcterms:created>
  <dcterms:modified xsi:type="dcterms:W3CDTF">2019-10-27T05:40:07Z</dcterms:modified>
</cp:coreProperties>
</file>