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সুভেচ্ছা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Pulargat\Downloads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357438"/>
            <a:ext cx="6400800" cy="39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49043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শাখা-প্রশাখা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3074" name="Picture 2" descr="C:\Users\Pulargat\Downloads\taslima 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52601"/>
            <a:ext cx="6096000" cy="475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82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সংযুক্ত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2" descr="C:\Users\BCC\Pictures\RRR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699" y="2086769"/>
            <a:ext cx="5314337" cy="3933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1406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নেটওয়ার্ক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 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টপোলজি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কাকে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বলে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 ?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rgbClr val="FF0000"/>
              </a:solidFill>
              <a:latin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লোকাল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এরিয়া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নেটওয়ার্ক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এর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সংগঠনগুলোর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নাম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</a:rPr>
              <a:t>বল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</a:rPr>
              <a:t>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426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latin typeface="NikoshBAN" pitchFamily="2" charset="0"/>
                <a:cs typeface="NikoshBAN" pitchFamily="2" charset="0"/>
              </a:rPr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bn-BD" sz="5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বিভিন্ন টপোলজি গুলোর   চিত্র এঁকে আনবে।</a:t>
            </a:r>
            <a:endParaRPr lang="en-US" sz="5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807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54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</a:b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C:\Users\Pulargat\Downloads\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95438"/>
            <a:ext cx="8686800" cy="511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69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তাসলিমা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বেগম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পুলেরঘাট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আঃউঃহোঃদাখিল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(ICT)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পাকুন্দিয়া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কিশোরগঞ্জ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6155"/>
            <a:ext cx="2181224" cy="2052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493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4800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48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bn-BD" sz="4800" dirty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অষ্টম</a:t>
            </a:r>
            <a:endParaRPr lang="en-US" sz="4800" dirty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ওযোগাযোগ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প্র্রযুক্তি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4800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- 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</a:t>
            </a:r>
          </a:p>
          <a:p>
            <a:pPr>
              <a:defRPr/>
            </a:pPr>
            <a:r>
              <a:rPr lang="en-US" sz="48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পাট</a:t>
            </a:r>
            <a:r>
              <a:rPr lang="en-US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- ৯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endParaRPr lang="en-US" sz="2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065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topology\Common-network-topologies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7924799" cy="574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4596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90600"/>
            <a:ext cx="8229600" cy="1143000"/>
          </a:xfrm>
        </p:spPr>
        <p:txBody>
          <a:bodyPr>
            <a:no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5400" dirty="0" smtClean="0">
                <a:latin typeface="NikoshBAN" pitchFamily="2" charset="0"/>
                <a:cs typeface="NikoshBAN" pitchFamily="2" charset="0"/>
              </a:rPr>
            </a:b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নেটওয়ার্ক</a:t>
            </a:r>
            <a:r>
              <a:rPr lang="en-US" sz="54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</a:rPr>
              <a:t>টপোলজি</a:t>
            </a:r>
            <a:endParaRPr lang="en-US" sz="5400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383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chemeClr val="accent1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টপোলজী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শিখতে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টপোলজীর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অসুবিধা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8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4800" dirty="0">
                <a:solidFill>
                  <a:schemeClr val="accent1"/>
                </a:solidFill>
                <a:latin typeface="NikoshBAN" pitchFamily="2" charset="0"/>
                <a:cs typeface="NikoshBAN" pitchFamily="2" charset="0"/>
              </a:rPr>
            </a:br>
            <a:endParaRPr lang="en-US" sz="4800" dirty="0"/>
          </a:p>
        </p:txBody>
      </p:sp>
      <p:pic>
        <p:nvPicPr>
          <p:cNvPr id="4" name="Picture 2" descr="C:\Users\BCC\Pictures\RRR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086600" cy="44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843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রিং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2" descr="C:\Users\BCC\Pictures\RRR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905000"/>
            <a:ext cx="7788748" cy="4539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8908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স্টার</a:t>
            </a:r>
            <a:r>
              <a:rPr lang="en-US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সংগঠন</a:t>
            </a:r>
            <a:r>
              <a:rPr lang="en-US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pic>
        <p:nvPicPr>
          <p:cNvPr id="4" name="Picture 2" descr="C:\Users\BCC\Pictures\RRR6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95400"/>
            <a:ext cx="7331038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1324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97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সকলকে সুভেচ্ছা </vt:lpstr>
      <vt:lpstr>                 শিক্ষক পরিচিতি</vt:lpstr>
      <vt:lpstr>পাঠ পরিচিতি </vt:lpstr>
      <vt:lpstr>PowerPoint Presentation</vt:lpstr>
      <vt:lpstr>আজকের পাঠ  </vt:lpstr>
      <vt:lpstr>শিখন ফল</vt:lpstr>
      <vt:lpstr>বাস সংগঠন </vt:lpstr>
      <vt:lpstr>রিং সংগঠন </vt:lpstr>
      <vt:lpstr>স্টার সংগঠন </vt:lpstr>
      <vt:lpstr>শাখা-প্রশাখা সংগঠন </vt:lpstr>
      <vt:lpstr>পরস্পর সংযুক্ত সংগঠন </vt:lpstr>
      <vt:lpstr>মূল্যায়ন </vt:lpstr>
      <vt:lpstr>বাড়ির কাজ </vt:lpstr>
      <vt:lpstr>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সকলকে সুভেচ্ছা </dc:title>
  <dc:creator>Pulargat</dc:creator>
  <cp:lastModifiedBy>Pulargat</cp:lastModifiedBy>
  <cp:revision>9</cp:revision>
  <dcterms:created xsi:type="dcterms:W3CDTF">2006-08-16T00:00:00Z</dcterms:created>
  <dcterms:modified xsi:type="dcterms:W3CDTF">2019-09-15T14:43:03Z</dcterms:modified>
</cp:coreProperties>
</file>