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29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791E8-7CC6-46D2-A596-794F21733A0E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BB0B-3534-48C2-B80B-82E1A2CC9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DB5C-A6E7-47FB-B1D4-F46B0D95654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ED-843F-43CD-856D-8F4CE47B6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DB5C-A6E7-47FB-B1D4-F46B0D95654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ED-843F-43CD-856D-8F4CE47B6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DB5C-A6E7-47FB-B1D4-F46B0D95654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ED-843F-43CD-856D-8F4CE47B640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DB5C-A6E7-47FB-B1D4-F46B0D95654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ED-843F-43CD-856D-8F4CE47B64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DB5C-A6E7-47FB-B1D4-F46B0D95654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ED-843F-43CD-856D-8F4CE47B6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DB5C-A6E7-47FB-B1D4-F46B0D95654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ED-843F-43CD-856D-8F4CE47B64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DB5C-A6E7-47FB-B1D4-F46B0D95654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ED-843F-43CD-856D-8F4CE47B6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DB5C-A6E7-47FB-B1D4-F46B0D95654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ED-843F-43CD-856D-8F4CE47B6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DB5C-A6E7-47FB-B1D4-F46B0D95654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ED-843F-43CD-856D-8F4CE47B6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DB5C-A6E7-47FB-B1D4-F46B0D95654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ED-843F-43CD-856D-8F4CE47B640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DB5C-A6E7-47FB-B1D4-F46B0D95654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ED-843F-43CD-856D-8F4CE47B640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20DB5C-A6E7-47FB-B1D4-F46B0D95654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A2B47ED-843F-43CD-856D-8F4CE47B640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067800" cy="680085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2200" y="48161"/>
            <a:ext cx="525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FFC000"/>
                </a:solidFill>
              </a:rPr>
              <a:t>স্বাগতম</a:t>
            </a:r>
            <a:endParaRPr lang="en-US" sz="115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6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2455" y="5572780"/>
            <a:ext cx="3048000" cy="52322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8319" y="5572780"/>
            <a:ext cx="3276600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লক্ষী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"/>
            <a:ext cx="82296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নির্দশন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4349"/>
            <a:ext cx="4419599" cy="33272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5773"/>
            <a:ext cx="4419600" cy="335582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" name="5-Point Star 1"/>
          <p:cNvSpPr/>
          <p:nvPr/>
        </p:nvSpPr>
        <p:spPr>
          <a:xfrm>
            <a:off x="5562600" y="5572780"/>
            <a:ext cx="45719" cy="2616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5049560"/>
            <a:ext cx="3719945" cy="52322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হাইকোর্ট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ভবন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496580"/>
            <a:ext cx="3276600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কার্জন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"/>
            <a:ext cx="82296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নির্দশন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SANJIB MASTER\Desktop\digital-3\highk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19250"/>
            <a:ext cx="4166767" cy="315753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NJIB MASTER\Desktop\digital-3\karj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12" y="1619249"/>
            <a:ext cx="4529388" cy="315753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1600200"/>
            <a:ext cx="5486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প্রত্ননির্দশন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1676400"/>
            <a:ext cx="2590799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43200" y="1658035"/>
            <a:ext cx="838200" cy="551765"/>
          </a:xfrm>
          <a:prstGeom prst="rightArrow">
            <a:avLst>
              <a:gd name="adj1" fmla="val 50000"/>
              <a:gd name="adj2" fmla="val 31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4063425"/>
            <a:ext cx="2743200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19400" y="4096435"/>
            <a:ext cx="838200" cy="551765"/>
          </a:xfrm>
          <a:prstGeom prst="rightArrow">
            <a:avLst>
              <a:gd name="adj1" fmla="val 50000"/>
              <a:gd name="adj2" fmla="val 31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3733800"/>
            <a:ext cx="54102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নগরে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ইমারত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909851"/>
            <a:ext cx="5943600" cy="1219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1066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দলীয়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কাজ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21916" y="3160693"/>
            <a:ext cx="90220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ভিক্টোরিয়া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পার্কটি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খ্যাত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প্রতিজোড়া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7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2057400" y="228600"/>
            <a:ext cx="5715000" cy="99060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3120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981200"/>
            <a:ext cx="87630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ইহাদের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657600"/>
            <a:ext cx="87630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নগরের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251043"/>
            <a:ext cx="4286250" cy="311467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3505200"/>
            <a:ext cx="4343400" cy="19389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সোনারগাঁয়ের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পানাম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নগর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সরদার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বাড়ি</a:t>
            </a:r>
            <a:r>
              <a:rPr lang="en-US" sz="2000" b="1" dirty="0" smtClean="0"/>
              <a:t>।</a:t>
            </a:r>
          </a:p>
          <a:p>
            <a:pPr algn="just"/>
            <a:r>
              <a:rPr lang="en-US" sz="2000" b="1" dirty="0" err="1" smtClean="0"/>
              <a:t>বর্তমানে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লোক</a:t>
            </a:r>
            <a:r>
              <a:rPr lang="en-US" sz="2000" b="1" dirty="0" smtClean="0"/>
              <a:t> </a:t>
            </a:r>
            <a:r>
              <a:rPr lang="en-US" sz="1600" b="1" dirty="0" err="1" smtClean="0"/>
              <a:t>শিল্প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জাদুঘর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অবস্থিত।এলাকার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নিরাপত্তার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জন্য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চারিপাশে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পরিখা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খাল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খনন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হয়েছিল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pic>
        <p:nvPicPr>
          <p:cNvPr id="1026" name="Picture 2" descr="C:\Users\SANJIB MASTER\Desktop\digital-3\pan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1518"/>
            <a:ext cx="4572000" cy="312420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6937" y="3585627"/>
            <a:ext cx="4494663" cy="15696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পানাম</a:t>
            </a:r>
            <a:r>
              <a:rPr lang="en-US" sz="2400" b="1" dirty="0" smtClean="0"/>
              <a:t> নগর।৫২ইমারতের মধ্যে৩১টিপথের </a:t>
            </a:r>
            <a:r>
              <a:rPr lang="en-US" sz="2400" b="1" dirty="0" err="1" smtClean="0"/>
              <a:t>উত্তর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পাশে</a:t>
            </a:r>
            <a:r>
              <a:rPr lang="en-US" sz="2400" b="1" dirty="0" smtClean="0"/>
              <a:t> এবং২১টি </a:t>
            </a:r>
            <a:r>
              <a:rPr lang="en-US" sz="2400" b="1" dirty="0" err="1" smtClean="0"/>
              <a:t>ইমারত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পথের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দক্ষিণ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পাশে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অবস্থিত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9758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NJIB MASTER\Desktop\digital-3\nowY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5" y="247650"/>
            <a:ext cx="4343400" cy="32575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NJIB MASTER\Desktop\digital-3\karj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8" y="3600450"/>
            <a:ext cx="4330867" cy="310515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419600" y="1724025"/>
            <a:ext cx="838200" cy="5619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95900" y="1079718"/>
            <a:ext cx="354330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বুড়িগঙ্গা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নবাবদের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প্রাসাদ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মঞ্জিল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19600" y="4619625"/>
            <a:ext cx="838200" cy="5619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4419600"/>
            <a:ext cx="3657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কার্জন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হল।ইংরেজ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এভবনটি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অনুষদ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5"/>
          <p:cNvSpPr/>
          <p:nvPr/>
        </p:nvSpPr>
        <p:spPr>
          <a:xfrm>
            <a:off x="457200" y="838200"/>
            <a:ext cx="8001000" cy="2450592"/>
          </a:xfrm>
          <a:prstGeom prst="upArrow">
            <a:avLst/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18288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658380"/>
            <a:ext cx="906780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নগরের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000500" y="3316406"/>
            <a:ext cx="914400" cy="1076980"/>
          </a:xfrm>
          <a:prstGeom prst="down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6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5135940"/>
            <a:ext cx="5029200" cy="186204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chemeClr val="bg1"/>
                </a:solidFill>
              </a:rPr>
              <a:t>ধন্যবাদ</a:t>
            </a:r>
            <a:endParaRPr lang="en-US" sz="115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ulargat\Downloads\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09813"/>
            <a:ext cx="6934200" cy="39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8377" y="3244334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1" y="1013050"/>
            <a:ext cx="396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তাছলিমা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পুলেরঘাট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আঃউঃ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হোঃ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 ICT)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পাকুন্দিয়া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pic>
        <p:nvPicPr>
          <p:cNvPr id="4" name="Picture 2" descr="C:\Users\Pulargat\Desktop\New folder\IMG_20190815_230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2743199" cy="21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90700" y="189359"/>
            <a:ext cx="5791200" cy="2146151"/>
          </a:xfrm>
          <a:prstGeom prst="horizontalScroll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754604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8194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৮ম</a:t>
            </a:r>
          </a:p>
          <a:p>
            <a:r>
              <a:rPr lang="en-US" sz="5400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বিষয়ঃবাংলাদেশ</a:t>
            </a:r>
            <a:r>
              <a:rPr lang="en-US" sz="54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5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সময়ঃ৪৫মিনিট।</a:t>
            </a:r>
          </a:p>
          <a:p>
            <a:endParaRPr lang="en-US" sz="54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2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8818" cy="316186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310323"/>
            <a:ext cx="4398818" cy="329199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516582" cy="316186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9542"/>
            <a:ext cx="4516582" cy="331277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22906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4286250" cy="2667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3276599"/>
            <a:ext cx="4412673" cy="33051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"/>
            <a:ext cx="4572000" cy="272241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6" y="3276600"/>
            <a:ext cx="4384964" cy="32765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73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66800" y="838200"/>
            <a:ext cx="5867400" cy="13716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পাঠ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শিরোনাম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838200" y="2514600"/>
            <a:ext cx="8001000" cy="289560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1242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1524000" y="304800"/>
            <a:ext cx="6553200" cy="1752600"/>
          </a:xfrm>
          <a:prstGeom prst="flowChartMagneticTap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5334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accent5">
                    <a:lumMod val="75000"/>
                  </a:schemeClr>
                </a:solidFill>
              </a:rPr>
              <a:t>শিখন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err="1" smtClean="0">
                <a:solidFill>
                  <a:schemeClr val="accent5">
                    <a:lumMod val="75000"/>
                  </a:schemeClr>
                </a:solidFill>
              </a:rPr>
              <a:t>ফল</a:t>
            </a:r>
            <a:endParaRPr lang="en-US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51782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প্রত্ননিদর্শন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200150" lvl="2" indent="-285750">
              <a:buFont typeface="Wingdings" pitchFamily="2" charset="2"/>
              <a:buChar char="Ø"/>
            </a:pP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2018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প্রত্ননিদর্শন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05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নির্দশন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শৈলী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সংক্ষিপ্তভাবে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5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457200"/>
            <a:ext cx="82296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নির্দশন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599"/>
            <a:ext cx="4343400" cy="3276601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253552" cy="33528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0" y="5420380"/>
            <a:ext cx="3048000" cy="52322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লালবাগ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কেল্লা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572780"/>
            <a:ext cx="3276600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ঢাকেশ্বরী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457200"/>
            <a:ext cx="82296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নির্দশন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455" y="5572780"/>
            <a:ext cx="3048000" cy="52322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বাহাদুরশাহ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পার্ক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496580"/>
            <a:ext cx="3276600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হোসনি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দালান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4343400" cy="38862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4546600" cy="38862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1194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599</TotalTime>
  <Words>261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PowerPoint Presentation</vt:lpstr>
      <vt:lpstr>                  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SANJIB MASTER</dc:creator>
  <cp:lastModifiedBy>Pulargat</cp:lastModifiedBy>
  <cp:revision>77</cp:revision>
  <dcterms:created xsi:type="dcterms:W3CDTF">2014-06-18T00:24:34Z</dcterms:created>
  <dcterms:modified xsi:type="dcterms:W3CDTF">2019-09-15T13:19:18Z</dcterms:modified>
</cp:coreProperties>
</file>