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7"/>
  </p:notesMasterIdLst>
  <p:sldIdLst>
    <p:sldId id="303" r:id="rId2"/>
    <p:sldId id="307" r:id="rId3"/>
    <p:sldId id="308" r:id="rId4"/>
    <p:sldId id="309" r:id="rId5"/>
    <p:sldId id="311" r:id="rId6"/>
    <p:sldId id="314" r:id="rId7"/>
    <p:sldId id="330" r:id="rId8"/>
    <p:sldId id="324" r:id="rId9"/>
    <p:sldId id="323" r:id="rId10"/>
    <p:sldId id="331" r:id="rId11"/>
    <p:sldId id="332" r:id="rId12"/>
    <p:sldId id="333" r:id="rId13"/>
    <p:sldId id="315" r:id="rId14"/>
    <p:sldId id="313" r:id="rId15"/>
    <p:sldId id="30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3E646D-7789-475B-A35F-21EA2C1D7FAE}">
          <p14:sldIdLst>
            <p14:sldId id="303"/>
            <p14:sldId id="307"/>
            <p14:sldId id="308"/>
            <p14:sldId id="309"/>
            <p14:sldId id="311"/>
            <p14:sldId id="314"/>
            <p14:sldId id="330"/>
            <p14:sldId id="324"/>
            <p14:sldId id="323"/>
            <p14:sldId id="331"/>
            <p14:sldId id="332"/>
            <p14:sldId id="333"/>
            <p14:sldId id="315"/>
            <p14:sldId id="313"/>
            <p14:sldId id="306"/>
          </p14:sldIdLst>
        </p14:section>
        <p14:section name="Untitled Section" id="{C9151008-1A9F-4785-A411-AEF4BC09685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3" autoAdjust="0"/>
    <p:restoredTop sz="99664" autoAdjust="0"/>
  </p:normalViewPr>
  <p:slideViewPr>
    <p:cSldViewPr>
      <p:cViewPr varScale="1">
        <p:scale>
          <a:sx n="73" d="100"/>
          <a:sy n="73" d="100"/>
        </p:scale>
        <p:origin x="-7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D13788-0905-4C28-BC9B-3103E824BA45}" type="doc">
      <dgm:prSet loTypeId="urn:microsoft.com/office/officeart/2005/8/layout/hierarchy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4AC394-CB6E-439C-B270-9A31376250E4}">
      <dgm:prSet phldrT="[Text]" custT="1"/>
      <dgm:spPr/>
      <dgm:t>
        <a:bodyPr/>
        <a:lstStyle/>
        <a:p>
          <a:r>
            <a:rPr lang="as-IN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রিলেশন তৈরীর শর্ত 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0D44766-54CE-469B-A959-36B8A471CEB6}" type="parTrans" cxnId="{DC44E519-DB0B-4956-A963-9A681146D382}">
      <dgm:prSet/>
      <dgm:spPr/>
      <dgm:t>
        <a:bodyPr/>
        <a:lstStyle/>
        <a:p>
          <a:endParaRPr lang="en-US"/>
        </a:p>
      </dgm:t>
    </dgm:pt>
    <dgm:pt modelId="{2F1CFEFE-7C78-4D6A-B1B8-B80614F266E5}" type="sibTrans" cxnId="{DC44E519-DB0B-4956-A963-9A681146D382}">
      <dgm:prSet/>
      <dgm:spPr/>
      <dgm:t>
        <a:bodyPr/>
        <a:lstStyle/>
        <a:p>
          <a:endParaRPr lang="en-US"/>
        </a:p>
      </dgm:t>
    </dgm:pt>
    <dgm:pt modelId="{FC96B222-09AC-48C6-B9C7-1BAB7B38EFC8}">
      <dgm:prSet phldrT="[Text]" custT="1"/>
      <dgm:spPr/>
      <dgm:t>
        <a:bodyPr/>
        <a:lstStyle/>
        <a:p>
          <a:r>
            <a:rPr lang="as-IN" sz="1800" dirty="0" smtClean="0">
              <a:latin typeface="NikoshBAN" pitchFamily="2" charset="0"/>
              <a:cs typeface="NikoshBAN" pitchFamily="2" charset="0"/>
            </a:rPr>
            <a:t>কমপক্ষে একটি কমন ফিল্ড থাকতে হবে এবং কমন ফিল্ডের নাম, ডেটা টাইপ, ফিল্ড সাইজ ইত্যাদি একই হতে হবে।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3FB3C8E8-8E85-401A-8F83-BA151BFE0431}" type="parTrans" cxnId="{3AE97F3F-36DA-4FE3-A6A8-57747FAAF9CC}">
      <dgm:prSet/>
      <dgm:spPr/>
      <dgm:t>
        <a:bodyPr/>
        <a:lstStyle/>
        <a:p>
          <a:endParaRPr lang="en-US"/>
        </a:p>
      </dgm:t>
    </dgm:pt>
    <dgm:pt modelId="{3AFABB84-508C-4114-8535-61823612BE78}" type="sibTrans" cxnId="{3AE97F3F-36DA-4FE3-A6A8-57747FAAF9CC}">
      <dgm:prSet/>
      <dgm:spPr/>
      <dgm:t>
        <a:bodyPr/>
        <a:lstStyle/>
        <a:p>
          <a:endParaRPr lang="en-US"/>
        </a:p>
      </dgm:t>
    </dgm:pt>
    <dgm:pt modelId="{7040D712-8E94-4AF4-81AF-26520335E6A2}">
      <dgm:prSet phldrT="[Text]" custT="1"/>
      <dgm:spPr/>
      <dgm:t>
        <a:bodyPr/>
        <a:lstStyle/>
        <a:p>
          <a:r>
            <a:rPr lang="as-IN" sz="1800" dirty="0" smtClean="0">
              <a:latin typeface="NikoshBAN" pitchFamily="2" charset="0"/>
              <a:cs typeface="NikoshBAN" pitchFamily="2" charset="0"/>
            </a:rPr>
            <a:t>একটি ফিল্ডকে প্রাইমারি কী ফিল্ড হিসেবে থাকতে হবে এবং ফিল্ডের তথ্য ইউনিক হতে হবে এবং একই থাকতে হয়।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CD13CE6C-1359-4CAF-8E9B-EE6AC0ACB08E}" type="parTrans" cxnId="{86048781-5DDA-40AC-80AA-78453D102E0B}">
      <dgm:prSet/>
      <dgm:spPr/>
      <dgm:t>
        <a:bodyPr/>
        <a:lstStyle/>
        <a:p>
          <a:endParaRPr lang="en-US"/>
        </a:p>
      </dgm:t>
    </dgm:pt>
    <dgm:pt modelId="{302F6D95-E90B-48EA-8921-95B7EC22B14E}" type="sibTrans" cxnId="{86048781-5DDA-40AC-80AA-78453D102E0B}">
      <dgm:prSet/>
      <dgm:spPr/>
      <dgm:t>
        <a:bodyPr/>
        <a:lstStyle/>
        <a:p>
          <a:endParaRPr lang="en-US"/>
        </a:p>
      </dgm:t>
    </dgm:pt>
    <dgm:pt modelId="{2E05C88B-40F7-4649-B28E-AF13FA0F20C4}">
      <dgm:prSet custT="1"/>
      <dgm:spPr/>
      <dgm:t>
        <a:bodyPr/>
        <a:lstStyle/>
        <a:p>
          <a:r>
            <a:rPr lang="as-IN" sz="1800" dirty="0" smtClean="0">
              <a:latin typeface="NikoshBAN" pitchFamily="2" charset="0"/>
              <a:cs typeface="NikoshBAN" pitchFamily="2" charset="0"/>
            </a:rPr>
            <a:t>টেবিল/ফাইলগুলো একই সময় খোলা থাকতে হবে।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B10E267-0027-4B3B-86A0-47781154C002}" type="parTrans" cxnId="{03F333C9-7613-4433-A22E-E65EF99E1042}">
      <dgm:prSet/>
      <dgm:spPr/>
      <dgm:t>
        <a:bodyPr/>
        <a:lstStyle/>
        <a:p>
          <a:endParaRPr lang="en-US"/>
        </a:p>
      </dgm:t>
    </dgm:pt>
    <dgm:pt modelId="{2E9858F8-9853-4268-947E-C66A88AD0A6B}" type="sibTrans" cxnId="{03F333C9-7613-4433-A22E-E65EF99E1042}">
      <dgm:prSet/>
      <dgm:spPr/>
      <dgm:t>
        <a:bodyPr/>
        <a:lstStyle/>
        <a:p>
          <a:endParaRPr lang="en-US"/>
        </a:p>
      </dgm:t>
    </dgm:pt>
    <dgm:pt modelId="{47A55032-D535-4385-895D-16F972A8B6CE}" type="pres">
      <dgm:prSet presAssocID="{DBD13788-0905-4C28-BC9B-3103E824BA4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0E754A6-4CFC-425C-9055-487B268FE86C}" type="pres">
      <dgm:prSet presAssocID="{214AC394-CB6E-439C-B270-9A31376250E4}" presName="root" presStyleCnt="0"/>
      <dgm:spPr/>
    </dgm:pt>
    <dgm:pt modelId="{7CA76EF1-8BDD-4A59-97A9-9E71DB482337}" type="pres">
      <dgm:prSet presAssocID="{214AC394-CB6E-439C-B270-9A31376250E4}" presName="rootComposite" presStyleCnt="0"/>
      <dgm:spPr/>
    </dgm:pt>
    <dgm:pt modelId="{93AA2D97-FA3D-4DDC-B64D-C1FBF424E609}" type="pres">
      <dgm:prSet presAssocID="{214AC394-CB6E-439C-B270-9A31376250E4}" presName="rootText" presStyleLbl="node1" presStyleIdx="0" presStyleCnt="1" custScaleX="505237" custLinFactNeighborX="14097" custLinFactNeighborY="-46414"/>
      <dgm:spPr/>
      <dgm:t>
        <a:bodyPr/>
        <a:lstStyle/>
        <a:p>
          <a:endParaRPr lang="en-US"/>
        </a:p>
      </dgm:t>
    </dgm:pt>
    <dgm:pt modelId="{3CF53362-1E2A-4C3C-B663-E7298E9A3DE2}" type="pres">
      <dgm:prSet presAssocID="{214AC394-CB6E-439C-B270-9A31376250E4}" presName="rootConnector" presStyleLbl="node1" presStyleIdx="0" presStyleCnt="1"/>
      <dgm:spPr/>
      <dgm:t>
        <a:bodyPr/>
        <a:lstStyle/>
        <a:p>
          <a:endParaRPr lang="en-US"/>
        </a:p>
      </dgm:t>
    </dgm:pt>
    <dgm:pt modelId="{1D0431C1-128C-4985-9A67-1E3F5E4F29C2}" type="pres">
      <dgm:prSet presAssocID="{214AC394-CB6E-439C-B270-9A31376250E4}" presName="childShape" presStyleCnt="0"/>
      <dgm:spPr/>
    </dgm:pt>
    <dgm:pt modelId="{CC5C57DB-F2CB-42A7-AF02-8280F72911E3}" type="pres">
      <dgm:prSet presAssocID="{3FB3C8E8-8E85-401A-8F83-BA151BFE0431}" presName="Name13" presStyleLbl="parChTrans1D2" presStyleIdx="0" presStyleCnt="3"/>
      <dgm:spPr/>
      <dgm:t>
        <a:bodyPr/>
        <a:lstStyle/>
        <a:p>
          <a:endParaRPr lang="en-US"/>
        </a:p>
      </dgm:t>
    </dgm:pt>
    <dgm:pt modelId="{65FC89F1-5046-4356-B558-26AD2D2CD483}" type="pres">
      <dgm:prSet presAssocID="{FC96B222-09AC-48C6-B9C7-1BAB7B38EFC8}" presName="childText" presStyleLbl="bgAcc1" presStyleIdx="0" presStyleCnt="3" custScaleX="524476" custScaleY="1286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37331F-0E70-4B99-97A8-B9D9E208ECBE}" type="pres">
      <dgm:prSet presAssocID="{CD13CE6C-1359-4CAF-8E9B-EE6AC0ACB08E}" presName="Name13" presStyleLbl="parChTrans1D2" presStyleIdx="1" presStyleCnt="3"/>
      <dgm:spPr/>
      <dgm:t>
        <a:bodyPr/>
        <a:lstStyle/>
        <a:p>
          <a:endParaRPr lang="en-US"/>
        </a:p>
      </dgm:t>
    </dgm:pt>
    <dgm:pt modelId="{69C1F226-8260-4820-9EC9-C94290A449DA}" type="pres">
      <dgm:prSet presAssocID="{7040D712-8E94-4AF4-81AF-26520335E6A2}" presName="childText" presStyleLbl="bgAcc1" presStyleIdx="1" presStyleCnt="3" custScaleX="524476" custScaleY="120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4628A1-1BE2-4584-9E7D-98070221D333}" type="pres">
      <dgm:prSet presAssocID="{FB10E267-0027-4B3B-86A0-47781154C002}" presName="Name13" presStyleLbl="parChTrans1D2" presStyleIdx="2" presStyleCnt="3"/>
      <dgm:spPr/>
      <dgm:t>
        <a:bodyPr/>
        <a:lstStyle/>
        <a:p>
          <a:endParaRPr lang="en-US"/>
        </a:p>
      </dgm:t>
    </dgm:pt>
    <dgm:pt modelId="{0050E4A9-5237-42A8-9078-95E36704C86A}" type="pres">
      <dgm:prSet presAssocID="{2E05C88B-40F7-4649-B28E-AF13FA0F20C4}" presName="childText" presStyleLbl="bgAcc1" presStyleIdx="2" presStyleCnt="3" custScaleX="517678" custScaleY="923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E79978-594A-4719-88B4-0792B29ECD4A}" type="presOf" srcId="{FC96B222-09AC-48C6-B9C7-1BAB7B38EFC8}" destId="{65FC89F1-5046-4356-B558-26AD2D2CD483}" srcOrd="0" destOrd="0" presId="urn:microsoft.com/office/officeart/2005/8/layout/hierarchy3"/>
    <dgm:cxn modelId="{5C8427F7-CCD7-41A8-96EE-2E158D746556}" type="presOf" srcId="{7040D712-8E94-4AF4-81AF-26520335E6A2}" destId="{69C1F226-8260-4820-9EC9-C94290A449DA}" srcOrd="0" destOrd="0" presId="urn:microsoft.com/office/officeart/2005/8/layout/hierarchy3"/>
    <dgm:cxn modelId="{86048781-5DDA-40AC-80AA-78453D102E0B}" srcId="{214AC394-CB6E-439C-B270-9A31376250E4}" destId="{7040D712-8E94-4AF4-81AF-26520335E6A2}" srcOrd="1" destOrd="0" parTransId="{CD13CE6C-1359-4CAF-8E9B-EE6AC0ACB08E}" sibTransId="{302F6D95-E90B-48EA-8921-95B7EC22B14E}"/>
    <dgm:cxn modelId="{EE9E2C22-0692-4EE6-83AD-5383B7572C4A}" type="presOf" srcId="{2E05C88B-40F7-4649-B28E-AF13FA0F20C4}" destId="{0050E4A9-5237-42A8-9078-95E36704C86A}" srcOrd="0" destOrd="0" presId="urn:microsoft.com/office/officeart/2005/8/layout/hierarchy3"/>
    <dgm:cxn modelId="{3B0D9E62-B82A-4780-BAEC-7EC27425314D}" type="presOf" srcId="{DBD13788-0905-4C28-BC9B-3103E824BA45}" destId="{47A55032-D535-4385-895D-16F972A8B6CE}" srcOrd="0" destOrd="0" presId="urn:microsoft.com/office/officeart/2005/8/layout/hierarchy3"/>
    <dgm:cxn modelId="{DC44E519-DB0B-4956-A963-9A681146D382}" srcId="{DBD13788-0905-4C28-BC9B-3103E824BA45}" destId="{214AC394-CB6E-439C-B270-9A31376250E4}" srcOrd="0" destOrd="0" parTransId="{50D44766-54CE-469B-A959-36B8A471CEB6}" sibTransId="{2F1CFEFE-7C78-4D6A-B1B8-B80614F266E5}"/>
    <dgm:cxn modelId="{03F333C9-7613-4433-A22E-E65EF99E1042}" srcId="{214AC394-CB6E-439C-B270-9A31376250E4}" destId="{2E05C88B-40F7-4649-B28E-AF13FA0F20C4}" srcOrd="2" destOrd="0" parTransId="{FB10E267-0027-4B3B-86A0-47781154C002}" sibTransId="{2E9858F8-9853-4268-947E-C66A88AD0A6B}"/>
    <dgm:cxn modelId="{1CCAAFD5-FC19-4E5B-964A-77336765D614}" type="presOf" srcId="{3FB3C8E8-8E85-401A-8F83-BA151BFE0431}" destId="{CC5C57DB-F2CB-42A7-AF02-8280F72911E3}" srcOrd="0" destOrd="0" presId="urn:microsoft.com/office/officeart/2005/8/layout/hierarchy3"/>
    <dgm:cxn modelId="{3AE97F3F-36DA-4FE3-A6A8-57747FAAF9CC}" srcId="{214AC394-CB6E-439C-B270-9A31376250E4}" destId="{FC96B222-09AC-48C6-B9C7-1BAB7B38EFC8}" srcOrd="0" destOrd="0" parTransId="{3FB3C8E8-8E85-401A-8F83-BA151BFE0431}" sibTransId="{3AFABB84-508C-4114-8535-61823612BE78}"/>
    <dgm:cxn modelId="{8B6D4C4F-34E5-4066-A733-B349BBFD66C4}" type="presOf" srcId="{CD13CE6C-1359-4CAF-8E9B-EE6AC0ACB08E}" destId="{7937331F-0E70-4B99-97A8-B9D9E208ECBE}" srcOrd="0" destOrd="0" presId="urn:microsoft.com/office/officeart/2005/8/layout/hierarchy3"/>
    <dgm:cxn modelId="{318A29FA-D1FA-4C5C-8AB2-0210D8E1C1C0}" type="presOf" srcId="{214AC394-CB6E-439C-B270-9A31376250E4}" destId="{93AA2D97-FA3D-4DDC-B64D-C1FBF424E609}" srcOrd="0" destOrd="0" presId="urn:microsoft.com/office/officeart/2005/8/layout/hierarchy3"/>
    <dgm:cxn modelId="{50846D39-FCF1-4CDC-A919-21921E5525A6}" type="presOf" srcId="{214AC394-CB6E-439C-B270-9A31376250E4}" destId="{3CF53362-1E2A-4C3C-B663-E7298E9A3DE2}" srcOrd="1" destOrd="0" presId="urn:microsoft.com/office/officeart/2005/8/layout/hierarchy3"/>
    <dgm:cxn modelId="{6BE8089D-C2C0-491B-AAD7-2CA94BA1DF3E}" type="presOf" srcId="{FB10E267-0027-4B3B-86A0-47781154C002}" destId="{1C4628A1-1BE2-4584-9E7D-98070221D333}" srcOrd="0" destOrd="0" presId="urn:microsoft.com/office/officeart/2005/8/layout/hierarchy3"/>
    <dgm:cxn modelId="{EE4BEBA9-AD13-4D73-B115-8EB56A4ADA79}" type="presParOf" srcId="{47A55032-D535-4385-895D-16F972A8B6CE}" destId="{E0E754A6-4CFC-425C-9055-487B268FE86C}" srcOrd="0" destOrd="0" presId="urn:microsoft.com/office/officeart/2005/8/layout/hierarchy3"/>
    <dgm:cxn modelId="{169F218B-48CA-4E0B-BE62-84DEE0CF2219}" type="presParOf" srcId="{E0E754A6-4CFC-425C-9055-487B268FE86C}" destId="{7CA76EF1-8BDD-4A59-97A9-9E71DB482337}" srcOrd="0" destOrd="0" presId="urn:microsoft.com/office/officeart/2005/8/layout/hierarchy3"/>
    <dgm:cxn modelId="{85CAEC09-4AE4-45B8-9E25-459185162C81}" type="presParOf" srcId="{7CA76EF1-8BDD-4A59-97A9-9E71DB482337}" destId="{93AA2D97-FA3D-4DDC-B64D-C1FBF424E609}" srcOrd="0" destOrd="0" presId="urn:microsoft.com/office/officeart/2005/8/layout/hierarchy3"/>
    <dgm:cxn modelId="{B9A9ABAA-2CF0-4FB6-9174-4A908A33A702}" type="presParOf" srcId="{7CA76EF1-8BDD-4A59-97A9-9E71DB482337}" destId="{3CF53362-1E2A-4C3C-B663-E7298E9A3DE2}" srcOrd="1" destOrd="0" presId="urn:microsoft.com/office/officeart/2005/8/layout/hierarchy3"/>
    <dgm:cxn modelId="{DE90DC48-16A4-48AB-8A61-3CBB88487C49}" type="presParOf" srcId="{E0E754A6-4CFC-425C-9055-487B268FE86C}" destId="{1D0431C1-128C-4985-9A67-1E3F5E4F29C2}" srcOrd="1" destOrd="0" presId="urn:microsoft.com/office/officeart/2005/8/layout/hierarchy3"/>
    <dgm:cxn modelId="{7A5DD075-93EA-4EAF-A486-4EFF95754DA9}" type="presParOf" srcId="{1D0431C1-128C-4985-9A67-1E3F5E4F29C2}" destId="{CC5C57DB-F2CB-42A7-AF02-8280F72911E3}" srcOrd="0" destOrd="0" presId="urn:microsoft.com/office/officeart/2005/8/layout/hierarchy3"/>
    <dgm:cxn modelId="{D3CD3390-8BA7-467F-9014-2229252A793F}" type="presParOf" srcId="{1D0431C1-128C-4985-9A67-1E3F5E4F29C2}" destId="{65FC89F1-5046-4356-B558-26AD2D2CD483}" srcOrd="1" destOrd="0" presId="urn:microsoft.com/office/officeart/2005/8/layout/hierarchy3"/>
    <dgm:cxn modelId="{AA2276B4-ACC9-43F8-9BE3-BA57978FAE3C}" type="presParOf" srcId="{1D0431C1-128C-4985-9A67-1E3F5E4F29C2}" destId="{7937331F-0E70-4B99-97A8-B9D9E208ECBE}" srcOrd="2" destOrd="0" presId="urn:microsoft.com/office/officeart/2005/8/layout/hierarchy3"/>
    <dgm:cxn modelId="{B94882CF-C430-46BF-A007-B8013C45F7E7}" type="presParOf" srcId="{1D0431C1-128C-4985-9A67-1E3F5E4F29C2}" destId="{69C1F226-8260-4820-9EC9-C94290A449DA}" srcOrd="3" destOrd="0" presId="urn:microsoft.com/office/officeart/2005/8/layout/hierarchy3"/>
    <dgm:cxn modelId="{920DE5D5-056B-4368-A51F-3EBADBEC0F6E}" type="presParOf" srcId="{1D0431C1-128C-4985-9A67-1E3F5E4F29C2}" destId="{1C4628A1-1BE2-4584-9E7D-98070221D333}" srcOrd="4" destOrd="0" presId="urn:microsoft.com/office/officeart/2005/8/layout/hierarchy3"/>
    <dgm:cxn modelId="{4A045C76-6F71-4DD3-B589-725C7F76CCB3}" type="presParOf" srcId="{1D0431C1-128C-4985-9A67-1E3F5E4F29C2}" destId="{0050E4A9-5237-42A8-9078-95E36704C86A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9324C5-8DB9-4F9C-B3C4-234C73126C8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BF14E4-BD3A-466A-A71A-7B28E9E6CE7E}">
      <dgm:prSet phldrT="[Text]" custT="1"/>
      <dgm:spPr/>
      <dgm:t>
        <a:bodyPr/>
        <a:lstStyle/>
        <a:p>
          <a:r>
            <a:rPr lang="as-IN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রিলেশনশিপের প্রকারভেদ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ADB56F2-9EC3-4632-8796-29411746BA4B}" type="parTrans" cxnId="{B3E58B3F-3A82-4730-999C-EF6F97A1A4DD}">
      <dgm:prSet/>
      <dgm:spPr/>
      <dgm:t>
        <a:bodyPr/>
        <a:lstStyle/>
        <a:p>
          <a:endParaRPr lang="en-US"/>
        </a:p>
      </dgm:t>
    </dgm:pt>
    <dgm:pt modelId="{712FE735-50F9-4A9F-806A-FFA1F5A91187}" type="sibTrans" cxnId="{B3E58B3F-3A82-4730-999C-EF6F97A1A4DD}">
      <dgm:prSet/>
      <dgm:spPr/>
      <dgm:t>
        <a:bodyPr/>
        <a:lstStyle/>
        <a:p>
          <a:endParaRPr lang="en-US"/>
        </a:p>
      </dgm:t>
    </dgm:pt>
    <dgm:pt modelId="{FF38C97C-9EA9-4692-97DF-864B2F153C6E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One to One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EE8FDFB-3618-4637-BCBF-73F114F42676}" type="parTrans" cxnId="{5CDB0063-467E-4976-8B10-BBFA41442DA4}">
      <dgm:prSet/>
      <dgm:spPr/>
      <dgm:t>
        <a:bodyPr/>
        <a:lstStyle/>
        <a:p>
          <a:endParaRPr lang="en-US"/>
        </a:p>
      </dgm:t>
    </dgm:pt>
    <dgm:pt modelId="{42AE92E1-61CA-4C1E-AB08-27830A74B047}" type="sibTrans" cxnId="{5CDB0063-467E-4976-8B10-BBFA41442DA4}">
      <dgm:prSet/>
      <dgm:spPr/>
      <dgm:t>
        <a:bodyPr/>
        <a:lstStyle/>
        <a:p>
          <a:endParaRPr lang="en-US"/>
        </a:p>
      </dgm:t>
    </dgm:pt>
    <dgm:pt modelId="{9B99B465-961E-4A11-9B4A-9FF57BAA1679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Many to Many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6E5A1CE2-351C-4570-885E-1A8629CF8DD8}" type="parTrans" cxnId="{F54356D1-6A99-4421-8C76-0B866841D376}">
      <dgm:prSet/>
      <dgm:spPr/>
      <dgm:t>
        <a:bodyPr/>
        <a:lstStyle/>
        <a:p>
          <a:endParaRPr lang="en-US"/>
        </a:p>
      </dgm:t>
    </dgm:pt>
    <dgm:pt modelId="{388ADE79-D7FA-42B3-8E0D-23485912A459}" type="sibTrans" cxnId="{F54356D1-6A99-4421-8C76-0B866841D376}">
      <dgm:prSet/>
      <dgm:spPr/>
      <dgm:t>
        <a:bodyPr/>
        <a:lstStyle/>
        <a:p>
          <a:endParaRPr lang="en-US"/>
        </a:p>
      </dgm:t>
    </dgm:pt>
    <dgm:pt modelId="{CFB53CA7-756B-47F4-B137-38034F07D532}">
      <dgm:prSet phldrT="[Text]" custT="1"/>
      <dgm:spPr/>
      <dgm:t>
        <a:bodyPr/>
        <a:lstStyle/>
        <a:p>
          <a:endParaRPr lang="en-US" sz="2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One to Many </a:t>
          </a:r>
          <a:r>
            <a:rPr lang="en-US" sz="2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</a:t>
          </a:r>
          <a:endParaRPr lang="en-US" sz="20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Many to One </a:t>
          </a:r>
        </a:p>
        <a:p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AA38D115-6A5A-4603-98F5-BDEF2716F892}" type="sibTrans" cxnId="{42DD3C5B-3D8C-4411-A894-1612DB6DC12F}">
      <dgm:prSet/>
      <dgm:spPr/>
      <dgm:t>
        <a:bodyPr/>
        <a:lstStyle/>
        <a:p>
          <a:endParaRPr lang="en-US"/>
        </a:p>
      </dgm:t>
    </dgm:pt>
    <dgm:pt modelId="{423855D9-0014-4DE6-911C-10000A4A3F93}" type="parTrans" cxnId="{42DD3C5B-3D8C-4411-A894-1612DB6DC12F}">
      <dgm:prSet/>
      <dgm:spPr/>
      <dgm:t>
        <a:bodyPr/>
        <a:lstStyle/>
        <a:p>
          <a:endParaRPr lang="en-US"/>
        </a:p>
      </dgm:t>
    </dgm:pt>
    <dgm:pt modelId="{ED381394-8AE2-4BCB-B8E1-37118C3EB6E7}" type="pres">
      <dgm:prSet presAssocID="{3D9324C5-8DB9-4F9C-B3C4-234C73126C8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7B847F-83B6-44EB-8A03-98E359A05C30}" type="pres">
      <dgm:prSet presAssocID="{F1BF14E4-BD3A-466A-A71A-7B28E9E6CE7E}" presName="root1" presStyleCnt="0"/>
      <dgm:spPr/>
    </dgm:pt>
    <dgm:pt modelId="{EC0102F2-1D4F-42F8-B96C-241CBCE7270A}" type="pres">
      <dgm:prSet presAssocID="{F1BF14E4-BD3A-466A-A71A-7B28E9E6CE7E}" presName="LevelOneTextNode" presStyleLbl="node0" presStyleIdx="0" presStyleCnt="1" custScaleX="94937" custScaleY="83022" custLinFactNeighborX="-840" custLinFactNeighborY="-3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A183C7-1704-4E26-9CF8-695C759D0B1E}" type="pres">
      <dgm:prSet presAssocID="{F1BF14E4-BD3A-466A-A71A-7B28E9E6CE7E}" presName="level2hierChild" presStyleCnt="0"/>
      <dgm:spPr/>
    </dgm:pt>
    <dgm:pt modelId="{22794B20-359E-4D87-A907-A38CA9766A8C}" type="pres">
      <dgm:prSet presAssocID="{5EE8FDFB-3618-4637-BCBF-73F114F42676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1F9F8B0A-FA25-422C-A1DA-44F1D5DB4B4A}" type="pres">
      <dgm:prSet presAssocID="{5EE8FDFB-3618-4637-BCBF-73F114F42676}" presName="connTx" presStyleLbl="parChTrans1D2" presStyleIdx="0" presStyleCnt="3"/>
      <dgm:spPr/>
      <dgm:t>
        <a:bodyPr/>
        <a:lstStyle/>
        <a:p>
          <a:endParaRPr lang="en-US"/>
        </a:p>
      </dgm:t>
    </dgm:pt>
    <dgm:pt modelId="{C00D8B67-49DB-49E8-B0E8-C994E326AF60}" type="pres">
      <dgm:prSet presAssocID="{FF38C97C-9EA9-4692-97DF-864B2F153C6E}" presName="root2" presStyleCnt="0"/>
      <dgm:spPr/>
    </dgm:pt>
    <dgm:pt modelId="{47404C33-B119-4E44-ADC3-9A26BE6E7CE9}" type="pres">
      <dgm:prSet presAssocID="{FF38C97C-9EA9-4692-97DF-864B2F153C6E}" presName="LevelTwoTextNode" presStyleLbl="node2" presStyleIdx="0" presStyleCnt="3" custScaleX="126685" custLinFactNeighborX="-4382" custLinFactNeighborY="1762">
        <dgm:presLayoutVars>
          <dgm:chPref val="3"/>
        </dgm:presLayoutVars>
      </dgm:prSet>
      <dgm:spPr>
        <a:prstGeom prst="flowChartProcess">
          <a:avLst/>
        </a:prstGeom>
      </dgm:spPr>
      <dgm:t>
        <a:bodyPr/>
        <a:lstStyle/>
        <a:p>
          <a:endParaRPr lang="en-US"/>
        </a:p>
      </dgm:t>
    </dgm:pt>
    <dgm:pt modelId="{7E820FE5-F514-4057-B8E5-A06835164409}" type="pres">
      <dgm:prSet presAssocID="{FF38C97C-9EA9-4692-97DF-864B2F153C6E}" presName="level3hierChild" presStyleCnt="0"/>
      <dgm:spPr/>
    </dgm:pt>
    <dgm:pt modelId="{A6678E33-B323-4AB2-AE12-D8EB93813FBF}" type="pres">
      <dgm:prSet presAssocID="{423855D9-0014-4DE6-911C-10000A4A3F93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A140D513-BD43-45E9-B0A9-0E6D3AB442CC}" type="pres">
      <dgm:prSet presAssocID="{423855D9-0014-4DE6-911C-10000A4A3F93}" presName="connTx" presStyleLbl="parChTrans1D2" presStyleIdx="1" presStyleCnt="3"/>
      <dgm:spPr/>
      <dgm:t>
        <a:bodyPr/>
        <a:lstStyle/>
        <a:p>
          <a:endParaRPr lang="en-US"/>
        </a:p>
      </dgm:t>
    </dgm:pt>
    <dgm:pt modelId="{8A913687-AC74-4898-A61B-C94E50D84A17}" type="pres">
      <dgm:prSet presAssocID="{CFB53CA7-756B-47F4-B137-38034F07D532}" presName="root2" presStyleCnt="0"/>
      <dgm:spPr/>
    </dgm:pt>
    <dgm:pt modelId="{CAF33FD3-715D-42D2-A82F-7940EE174BE8}" type="pres">
      <dgm:prSet presAssocID="{CFB53CA7-756B-47F4-B137-38034F07D532}" presName="LevelTwoTextNode" presStyleLbl="node2" presStyleIdx="1" presStyleCnt="3" custScaleX="121443" custScaleY="1089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C06EAD-2B62-4C98-8562-978275DA3830}" type="pres">
      <dgm:prSet presAssocID="{CFB53CA7-756B-47F4-B137-38034F07D532}" presName="level3hierChild" presStyleCnt="0"/>
      <dgm:spPr/>
    </dgm:pt>
    <dgm:pt modelId="{EB356720-CF8B-4988-8E41-A151FF7C0CA9}" type="pres">
      <dgm:prSet presAssocID="{6E5A1CE2-351C-4570-885E-1A8629CF8DD8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4DED176B-AC46-4BC3-A9B6-EA8B4A6D7689}" type="pres">
      <dgm:prSet presAssocID="{6E5A1CE2-351C-4570-885E-1A8629CF8DD8}" presName="connTx" presStyleLbl="parChTrans1D2" presStyleIdx="2" presStyleCnt="3"/>
      <dgm:spPr/>
      <dgm:t>
        <a:bodyPr/>
        <a:lstStyle/>
        <a:p>
          <a:endParaRPr lang="en-US"/>
        </a:p>
      </dgm:t>
    </dgm:pt>
    <dgm:pt modelId="{0FEF8D36-7356-416C-B860-BFC58B64160A}" type="pres">
      <dgm:prSet presAssocID="{9B99B465-961E-4A11-9B4A-9FF57BAA1679}" presName="root2" presStyleCnt="0"/>
      <dgm:spPr/>
    </dgm:pt>
    <dgm:pt modelId="{3374ABC5-284B-45AE-861B-193EB837B6B3}" type="pres">
      <dgm:prSet presAssocID="{9B99B465-961E-4A11-9B4A-9FF57BAA1679}" presName="LevelTwoTextNode" presStyleLbl="node2" presStyleIdx="2" presStyleCnt="3" custScaleX="1214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AB5E2B-009A-4DFB-BE98-513C4965286A}" type="pres">
      <dgm:prSet presAssocID="{9B99B465-961E-4A11-9B4A-9FF57BAA1679}" presName="level3hierChild" presStyleCnt="0"/>
      <dgm:spPr/>
    </dgm:pt>
  </dgm:ptLst>
  <dgm:cxnLst>
    <dgm:cxn modelId="{B561F6A6-7B6D-461F-8707-842B98D96CD6}" type="presOf" srcId="{9B99B465-961E-4A11-9B4A-9FF57BAA1679}" destId="{3374ABC5-284B-45AE-861B-193EB837B6B3}" srcOrd="0" destOrd="0" presId="urn:microsoft.com/office/officeart/2008/layout/HorizontalMultiLevelHierarchy"/>
    <dgm:cxn modelId="{A47038A5-BCB5-47FA-8424-7DAF05322279}" type="presOf" srcId="{6E5A1CE2-351C-4570-885E-1A8629CF8DD8}" destId="{EB356720-CF8B-4988-8E41-A151FF7C0CA9}" srcOrd="0" destOrd="0" presId="urn:microsoft.com/office/officeart/2008/layout/HorizontalMultiLevelHierarchy"/>
    <dgm:cxn modelId="{013906C4-B3F9-4DC7-A984-07DFC7E50E4C}" type="presOf" srcId="{423855D9-0014-4DE6-911C-10000A4A3F93}" destId="{A140D513-BD43-45E9-B0A9-0E6D3AB442CC}" srcOrd="1" destOrd="0" presId="urn:microsoft.com/office/officeart/2008/layout/HorizontalMultiLevelHierarchy"/>
    <dgm:cxn modelId="{DA2AB0E4-9881-42A9-BC95-48F5C20B5463}" type="presOf" srcId="{5EE8FDFB-3618-4637-BCBF-73F114F42676}" destId="{22794B20-359E-4D87-A907-A38CA9766A8C}" srcOrd="0" destOrd="0" presId="urn:microsoft.com/office/officeart/2008/layout/HorizontalMultiLevelHierarchy"/>
    <dgm:cxn modelId="{5CDB0063-467E-4976-8B10-BBFA41442DA4}" srcId="{F1BF14E4-BD3A-466A-A71A-7B28E9E6CE7E}" destId="{FF38C97C-9EA9-4692-97DF-864B2F153C6E}" srcOrd="0" destOrd="0" parTransId="{5EE8FDFB-3618-4637-BCBF-73F114F42676}" sibTransId="{42AE92E1-61CA-4C1E-AB08-27830A74B047}"/>
    <dgm:cxn modelId="{244019C8-2ECE-4599-9BA0-B62C0BB9D3B4}" type="presOf" srcId="{6E5A1CE2-351C-4570-885E-1A8629CF8DD8}" destId="{4DED176B-AC46-4BC3-A9B6-EA8B4A6D7689}" srcOrd="1" destOrd="0" presId="urn:microsoft.com/office/officeart/2008/layout/HorizontalMultiLevelHierarchy"/>
    <dgm:cxn modelId="{59BBAA1D-BF7C-46A8-AE28-FA692EA4987E}" type="presOf" srcId="{F1BF14E4-BD3A-466A-A71A-7B28E9E6CE7E}" destId="{EC0102F2-1D4F-42F8-B96C-241CBCE7270A}" srcOrd="0" destOrd="0" presId="urn:microsoft.com/office/officeart/2008/layout/HorizontalMultiLevelHierarchy"/>
    <dgm:cxn modelId="{33B22888-10EA-4492-932D-9EFA6F190C36}" type="presOf" srcId="{423855D9-0014-4DE6-911C-10000A4A3F93}" destId="{A6678E33-B323-4AB2-AE12-D8EB93813FBF}" srcOrd="0" destOrd="0" presId="urn:microsoft.com/office/officeart/2008/layout/HorizontalMultiLevelHierarchy"/>
    <dgm:cxn modelId="{F3A09870-E9B2-4A6A-8665-D32FF3ECA88D}" type="presOf" srcId="{CFB53CA7-756B-47F4-B137-38034F07D532}" destId="{CAF33FD3-715D-42D2-A82F-7940EE174BE8}" srcOrd="0" destOrd="0" presId="urn:microsoft.com/office/officeart/2008/layout/HorizontalMultiLevelHierarchy"/>
    <dgm:cxn modelId="{B3E58B3F-3A82-4730-999C-EF6F97A1A4DD}" srcId="{3D9324C5-8DB9-4F9C-B3C4-234C73126C84}" destId="{F1BF14E4-BD3A-466A-A71A-7B28E9E6CE7E}" srcOrd="0" destOrd="0" parTransId="{CADB56F2-9EC3-4632-8796-29411746BA4B}" sibTransId="{712FE735-50F9-4A9F-806A-FFA1F5A91187}"/>
    <dgm:cxn modelId="{42DD3C5B-3D8C-4411-A894-1612DB6DC12F}" srcId="{F1BF14E4-BD3A-466A-A71A-7B28E9E6CE7E}" destId="{CFB53CA7-756B-47F4-B137-38034F07D532}" srcOrd="1" destOrd="0" parTransId="{423855D9-0014-4DE6-911C-10000A4A3F93}" sibTransId="{AA38D115-6A5A-4603-98F5-BDEF2716F892}"/>
    <dgm:cxn modelId="{D947DBAD-7FDA-459B-BCD3-B0AD9351732C}" type="presOf" srcId="{3D9324C5-8DB9-4F9C-B3C4-234C73126C84}" destId="{ED381394-8AE2-4BCB-B8E1-37118C3EB6E7}" srcOrd="0" destOrd="0" presId="urn:microsoft.com/office/officeart/2008/layout/HorizontalMultiLevelHierarchy"/>
    <dgm:cxn modelId="{F54356D1-6A99-4421-8C76-0B866841D376}" srcId="{F1BF14E4-BD3A-466A-A71A-7B28E9E6CE7E}" destId="{9B99B465-961E-4A11-9B4A-9FF57BAA1679}" srcOrd="2" destOrd="0" parTransId="{6E5A1CE2-351C-4570-885E-1A8629CF8DD8}" sibTransId="{388ADE79-D7FA-42B3-8E0D-23485912A459}"/>
    <dgm:cxn modelId="{E9DC3020-147B-4D94-8A8B-8796A67CDA47}" type="presOf" srcId="{5EE8FDFB-3618-4637-BCBF-73F114F42676}" destId="{1F9F8B0A-FA25-422C-A1DA-44F1D5DB4B4A}" srcOrd="1" destOrd="0" presId="urn:microsoft.com/office/officeart/2008/layout/HorizontalMultiLevelHierarchy"/>
    <dgm:cxn modelId="{895C98B8-C6E0-45A4-9BE2-F986BDF18F61}" type="presOf" srcId="{FF38C97C-9EA9-4692-97DF-864B2F153C6E}" destId="{47404C33-B119-4E44-ADC3-9A26BE6E7CE9}" srcOrd="0" destOrd="0" presId="urn:microsoft.com/office/officeart/2008/layout/HorizontalMultiLevelHierarchy"/>
    <dgm:cxn modelId="{7C7B61E2-AE8E-4AC7-BA01-BECC1DC91250}" type="presParOf" srcId="{ED381394-8AE2-4BCB-B8E1-37118C3EB6E7}" destId="{487B847F-83B6-44EB-8A03-98E359A05C30}" srcOrd="0" destOrd="0" presId="urn:microsoft.com/office/officeart/2008/layout/HorizontalMultiLevelHierarchy"/>
    <dgm:cxn modelId="{D1A75448-656F-4BFD-B63F-24C52D758820}" type="presParOf" srcId="{487B847F-83B6-44EB-8A03-98E359A05C30}" destId="{EC0102F2-1D4F-42F8-B96C-241CBCE7270A}" srcOrd="0" destOrd="0" presId="urn:microsoft.com/office/officeart/2008/layout/HorizontalMultiLevelHierarchy"/>
    <dgm:cxn modelId="{5869B7DC-BD4C-478A-A178-A5F56EC798AE}" type="presParOf" srcId="{487B847F-83B6-44EB-8A03-98E359A05C30}" destId="{08A183C7-1704-4E26-9CF8-695C759D0B1E}" srcOrd="1" destOrd="0" presId="urn:microsoft.com/office/officeart/2008/layout/HorizontalMultiLevelHierarchy"/>
    <dgm:cxn modelId="{5F28EDE5-5C4B-4D40-A08B-47A56E0D1FC4}" type="presParOf" srcId="{08A183C7-1704-4E26-9CF8-695C759D0B1E}" destId="{22794B20-359E-4D87-A907-A38CA9766A8C}" srcOrd="0" destOrd="0" presId="urn:microsoft.com/office/officeart/2008/layout/HorizontalMultiLevelHierarchy"/>
    <dgm:cxn modelId="{C3710FA5-F025-466A-A099-C59A3171B1F0}" type="presParOf" srcId="{22794B20-359E-4D87-A907-A38CA9766A8C}" destId="{1F9F8B0A-FA25-422C-A1DA-44F1D5DB4B4A}" srcOrd="0" destOrd="0" presId="urn:microsoft.com/office/officeart/2008/layout/HorizontalMultiLevelHierarchy"/>
    <dgm:cxn modelId="{7BE78FC9-4F3D-429B-8A0A-DABB632BC195}" type="presParOf" srcId="{08A183C7-1704-4E26-9CF8-695C759D0B1E}" destId="{C00D8B67-49DB-49E8-B0E8-C994E326AF60}" srcOrd="1" destOrd="0" presId="urn:microsoft.com/office/officeart/2008/layout/HorizontalMultiLevelHierarchy"/>
    <dgm:cxn modelId="{284E1EC6-BCE2-4F1D-9BD8-4D82349BF79C}" type="presParOf" srcId="{C00D8B67-49DB-49E8-B0E8-C994E326AF60}" destId="{47404C33-B119-4E44-ADC3-9A26BE6E7CE9}" srcOrd="0" destOrd="0" presId="urn:microsoft.com/office/officeart/2008/layout/HorizontalMultiLevelHierarchy"/>
    <dgm:cxn modelId="{1C9BF23E-4A4F-4B3B-870E-7218EFFCC7C1}" type="presParOf" srcId="{C00D8B67-49DB-49E8-B0E8-C994E326AF60}" destId="{7E820FE5-F514-4057-B8E5-A06835164409}" srcOrd="1" destOrd="0" presId="urn:microsoft.com/office/officeart/2008/layout/HorizontalMultiLevelHierarchy"/>
    <dgm:cxn modelId="{85A7EC72-55DA-4957-A8D6-987BEC3C0A91}" type="presParOf" srcId="{08A183C7-1704-4E26-9CF8-695C759D0B1E}" destId="{A6678E33-B323-4AB2-AE12-D8EB93813FBF}" srcOrd="2" destOrd="0" presId="urn:microsoft.com/office/officeart/2008/layout/HorizontalMultiLevelHierarchy"/>
    <dgm:cxn modelId="{227D5DFA-2823-427C-BF86-93742FD04E58}" type="presParOf" srcId="{A6678E33-B323-4AB2-AE12-D8EB93813FBF}" destId="{A140D513-BD43-45E9-B0A9-0E6D3AB442CC}" srcOrd="0" destOrd="0" presId="urn:microsoft.com/office/officeart/2008/layout/HorizontalMultiLevelHierarchy"/>
    <dgm:cxn modelId="{AB42BE47-59BB-4DC2-8F45-F74221A0F0D4}" type="presParOf" srcId="{08A183C7-1704-4E26-9CF8-695C759D0B1E}" destId="{8A913687-AC74-4898-A61B-C94E50D84A17}" srcOrd="3" destOrd="0" presId="urn:microsoft.com/office/officeart/2008/layout/HorizontalMultiLevelHierarchy"/>
    <dgm:cxn modelId="{FB7EF61F-D98A-4A51-B62F-5F2903381013}" type="presParOf" srcId="{8A913687-AC74-4898-A61B-C94E50D84A17}" destId="{CAF33FD3-715D-42D2-A82F-7940EE174BE8}" srcOrd="0" destOrd="0" presId="urn:microsoft.com/office/officeart/2008/layout/HorizontalMultiLevelHierarchy"/>
    <dgm:cxn modelId="{996C5F14-208A-4773-8331-AFF80F0B097C}" type="presParOf" srcId="{8A913687-AC74-4898-A61B-C94E50D84A17}" destId="{3BC06EAD-2B62-4C98-8562-978275DA3830}" srcOrd="1" destOrd="0" presId="urn:microsoft.com/office/officeart/2008/layout/HorizontalMultiLevelHierarchy"/>
    <dgm:cxn modelId="{5543EBA7-FD15-40B7-A59E-3C7B95E637A5}" type="presParOf" srcId="{08A183C7-1704-4E26-9CF8-695C759D0B1E}" destId="{EB356720-CF8B-4988-8E41-A151FF7C0CA9}" srcOrd="4" destOrd="0" presId="urn:microsoft.com/office/officeart/2008/layout/HorizontalMultiLevelHierarchy"/>
    <dgm:cxn modelId="{4AE8641A-7604-44A3-92A7-EC5219256B6C}" type="presParOf" srcId="{EB356720-CF8B-4988-8E41-A151FF7C0CA9}" destId="{4DED176B-AC46-4BC3-A9B6-EA8B4A6D7689}" srcOrd="0" destOrd="0" presId="urn:microsoft.com/office/officeart/2008/layout/HorizontalMultiLevelHierarchy"/>
    <dgm:cxn modelId="{3FC9CFBC-D689-4FB5-85EF-C7004E079EE4}" type="presParOf" srcId="{08A183C7-1704-4E26-9CF8-695C759D0B1E}" destId="{0FEF8D36-7356-416C-B860-BFC58B64160A}" srcOrd="5" destOrd="0" presId="urn:microsoft.com/office/officeart/2008/layout/HorizontalMultiLevelHierarchy"/>
    <dgm:cxn modelId="{76DB178F-B1FD-4880-9CE1-E25CB09F7646}" type="presParOf" srcId="{0FEF8D36-7356-416C-B860-BFC58B64160A}" destId="{3374ABC5-284B-45AE-861B-193EB837B6B3}" srcOrd="0" destOrd="0" presId="urn:microsoft.com/office/officeart/2008/layout/HorizontalMultiLevelHierarchy"/>
    <dgm:cxn modelId="{7C508C2B-FF9D-492B-AFA5-DFB91E6CE3EB}" type="presParOf" srcId="{0FEF8D36-7356-416C-B860-BFC58B64160A}" destId="{63AB5E2B-009A-4DFB-BE98-513C4965286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A2D97-FA3D-4DDC-B64D-C1FBF424E609}">
      <dsp:nvSpPr>
        <dsp:cNvPr id="0" name=""/>
        <dsp:cNvSpPr/>
      </dsp:nvSpPr>
      <dsp:spPr>
        <a:xfrm>
          <a:off x="228599" y="392116"/>
          <a:ext cx="8052657" cy="796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রিলেশন তৈরীর শর্ত </a:t>
          </a:r>
          <a:endParaRPr lang="en-US" sz="2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51940" y="415457"/>
        <a:ext cx="8005975" cy="750236"/>
      </dsp:txXfrm>
    </dsp:sp>
    <dsp:sp modelId="{CC5C57DB-F2CB-42A7-AF02-8280F72911E3}">
      <dsp:nvSpPr>
        <dsp:cNvPr id="0" name=""/>
        <dsp:cNvSpPr/>
      </dsp:nvSpPr>
      <dsp:spPr>
        <a:xfrm>
          <a:off x="1033865" y="1189035"/>
          <a:ext cx="580582" cy="1081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1653"/>
              </a:lnTo>
              <a:lnTo>
                <a:pt x="580582" y="1081653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C89F1-5046-4356-B558-26AD2D2CD483}">
      <dsp:nvSpPr>
        <dsp:cNvPr id="0" name=""/>
        <dsp:cNvSpPr/>
      </dsp:nvSpPr>
      <dsp:spPr>
        <a:xfrm>
          <a:off x="1614447" y="1758147"/>
          <a:ext cx="6687436" cy="10250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latin typeface="NikoshBAN" pitchFamily="2" charset="0"/>
              <a:cs typeface="NikoshBAN" pitchFamily="2" charset="0"/>
            </a:rPr>
            <a:t>কমপক্ষে একটি কমন ফিল্ড থাকতে হবে এবং কমন ফিল্ডের নাম, ডেটা টাইপ, ফিল্ড সাইজ ইত্যাদি একই হতে হবে।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644471" y="1788171"/>
        <a:ext cx="6627388" cy="965036"/>
      </dsp:txXfrm>
    </dsp:sp>
    <dsp:sp modelId="{7937331F-0E70-4B99-97A8-B9D9E208ECBE}">
      <dsp:nvSpPr>
        <dsp:cNvPr id="0" name=""/>
        <dsp:cNvSpPr/>
      </dsp:nvSpPr>
      <dsp:spPr>
        <a:xfrm>
          <a:off x="1033865" y="1189035"/>
          <a:ext cx="580582" cy="2272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2951"/>
              </a:lnTo>
              <a:lnTo>
                <a:pt x="580582" y="2272951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1F226-8260-4820-9EC9-C94290A449DA}">
      <dsp:nvSpPr>
        <dsp:cNvPr id="0" name=""/>
        <dsp:cNvSpPr/>
      </dsp:nvSpPr>
      <dsp:spPr>
        <a:xfrm>
          <a:off x="1614447" y="2982461"/>
          <a:ext cx="6687436" cy="9590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latin typeface="NikoshBAN" pitchFamily="2" charset="0"/>
              <a:cs typeface="NikoshBAN" pitchFamily="2" charset="0"/>
            </a:rPr>
            <a:t>একটি ফিল্ডকে প্রাইমারি কী ফিল্ড হিসেবে থাকতে হবে এবং ফিল্ডের তথ্য ইউনিক হতে হবে এবং একই থাকতে হয়।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642537" y="3010551"/>
        <a:ext cx="6631256" cy="902871"/>
      </dsp:txXfrm>
    </dsp:sp>
    <dsp:sp modelId="{1C4628A1-1BE2-4584-9E7D-98070221D333}">
      <dsp:nvSpPr>
        <dsp:cNvPr id="0" name=""/>
        <dsp:cNvSpPr/>
      </dsp:nvSpPr>
      <dsp:spPr>
        <a:xfrm>
          <a:off x="1033865" y="1189035"/>
          <a:ext cx="580582" cy="3319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19736"/>
              </a:lnTo>
              <a:lnTo>
                <a:pt x="580582" y="331973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50E4A9-5237-42A8-9078-95E36704C86A}">
      <dsp:nvSpPr>
        <dsp:cNvPr id="0" name=""/>
        <dsp:cNvSpPr/>
      </dsp:nvSpPr>
      <dsp:spPr>
        <a:xfrm>
          <a:off x="1614447" y="4140743"/>
          <a:ext cx="6600757" cy="7360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latin typeface="NikoshBAN" pitchFamily="2" charset="0"/>
              <a:cs typeface="NikoshBAN" pitchFamily="2" charset="0"/>
            </a:rPr>
            <a:t>টেবিল/ফাইলগুলো একই সময় খোলা থাকতে হবে।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636005" y="4162301"/>
        <a:ext cx="6557641" cy="6929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56720-CF8B-4988-8E41-A151FF7C0CA9}">
      <dsp:nvSpPr>
        <dsp:cNvPr id="0" name=""/>
        <dsp:cNvSpPr/>
      </dsp:nvSpPr>
      <dsp:spPr>
        <a:xfrm>
          <a:off x="2586550" y="2321080"/>
          <a:ext cx="588824" cy="116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4412" y="0"/>
              </a:lnTo>
              <a:lnTo>
                <a:pt x="294412" y="1163006"/>
              </a:lnTo>
              <a:lnTo>
                <a:pt x="588824" y="1163006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48374" y="2869994"/>
        <a:ext cx="65178" cy="65178"/>
      </dsp:txXfrm>
    </dsp:sp>
    <dsp:sp modelId="{A6678E33-B323-4AB2-AE12-D8EB93813FBF}">
      <dsp:nvSpPr>
        <dsp:cNvPr id="0" name=""/>
        <dsp:cNvSpPr/>
      </dsp:nvSpPr>
      <dsp:spPr>
        <a:xfrm>
          <a:off x="2586550" y="2275360"/>
          <a:ext cx="5888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4412" y="45720"/>
              </a:lnTo>
              <a:lnTo>
                <a:pt x="294412" y="61439"/>
              </a:lnTo>
              <a:lnTo>
                <a:pt x="588824" y="61439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866237" y="2306354"/>
        <a:ext cx="29451" cy="29451"/>
      </dsp:txXfrm>
    </dsp:sp>
    <dsp:sp modelId="{22794B20-359E-4D87-A907-A38CA9766A8C}">
      <dsp:nvSpPr>
        <dsp:cNvPr id="0" name=""/>
        <dsp:cNvSpPr/>
      </dsp:nvSpPr>
      <dsp:spPr>
        <a:xfrm>
          <a:off x="2586550" y="1205129"/>
          <a:ext cx="461444" cy="1115951"/>
        </a:xfrm>
        <a:custGeom>
          <a:avLst/>
          <a:gdLst/>
          <a:ahLst/>
          <a:cxnLst/>
          <a:rect l="0" t="0" r="0" b="0"/>
          <a:pathLst>
            <a:path>
              <a:moveTo>
                <a:pt x="0" y="1115951"/>
              </a:moveTo>
              <a:lnTo>
                <a:pt x="230722" y="1115951"/>
              </a:lnTo>
              <a:lnTo>
                <a:pt x="230722" y="0"/>
              </a:lnTo>
              <a:lnTo>
                <a:pt x="461444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787083" y="1732915"/>
        <a:ext cx="60379" cy="60379"/>
      </dsp:txXfrm>
    </dsp:sp>
    <dsp:sp modelId="{EC0102F2-1D4F-42F8-B96C-241CBCE7270A}">
      <dsp:nvSpPr>
        <dsp:cNvPr id="0" name=""/>
        <dsp:cNvSpPr/>
      </dsp:nvSpPr>
      <dsp:spPr>
        <a:xfrm rot="16200000">
          <a:off x="229590" y="1900390"/>
          <a:ext cx="3872541" cy="8413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রিলেশনশিপের প্রকারভেদ</a:t>
          </a:r>
          <a:endParaRPr lang="en-US" sz="24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29590" y="1900390"/>
        <a:ext cx="3872541" cy="841379"/>
      </dsp:txXfrm>
    </dsp:sp>
    <dsp:sp modelId="{47404C33-B119-4E44-ADC3-9A26BE6E7CE9}">
      <dsp:nvSpPr>
        <dsp:cNvPr id="0" name=""/>
        <dsp:cNvSpPr/>
      </dsp:nvSpPr>
      <dsp:spPr>
        <a:xfrm>
          <a:off x="3047995" y="762003"/>
          <a:ext cx="3682608" cy="886250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One to One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3047995" y="762003"/>
        <a:ext cx="3682608" cy="886250"/>
      </dsp:txXfrm>
    </dsp:sp>
    <dsp:sp modelId="{CAF33FD3-715D-42D2-A82F-7940EE174BE8}">
      <dsp:nvSpPr>
        <dsp:cNvPr id="0" name=""/>
        <dsp:cNvSpPr/>
      </dsp:nvSpPr>
      <dsp:spPr>
        <a:xfrm>
          <a:off x="3175375" y="1854201"/>
          <a:ext cx="3530228" cy="9651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One to Many </a:t>
          </a:r>
          <a:r>
            <a:rPr lang="en-US" sz="2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</a:t>
          </a:r>
          <a:endParaRPr lang="en-US" sz="2000" kern="12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Many to One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3175375" y="1854201"/>
        <a:ext cx="3530228" cy="965197"/>
      </dsp:txXfrm>
    </dsp:sp>
    <dsp:sp modelId="{3374ABC5-284B-45AE-861B-193EB837B6B3}">
      <dsp:nvSpPr>
        <dsp:cNvPr id="0" name=""/>
        <dsp:cNvSpPr/>
      </dsp:nvSpPr>
      <dsp:spPr>
        <a:xfrm>
          <a:off x="3175375" y="3040961"/>
          <a:ext cx="3530228" cy="8862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Many to Many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3175375" y="3040961"/>
        <a:ext cx="3530228" cy="886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77909-FF85-442D-A19B-24CC5AD96BC3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02688-4838-46F1-B72F-F9DD5A106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0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Saturday, October 26,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762000"/>
            <a:ext cx="4038600" cy="707886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78" y="1676400"/>
            <a:ext cx="3522443" cy="429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94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5105400" cy="1754326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সুব্রত কুমার কুন্ডু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প্রভাষক (আইসিটি)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সরকারি ভাংগুড়া ইউনিয়ন উচ্চ বিদ্যালয় ও কলেজ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মোবা নং :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০১৭২২-৪০৩৪১০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ইমেইল 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subrato066@gmail.com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0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8410" y="1718194"/>
            <a:ext cx="59777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ষষ্ঠ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অধ্যায়ের নামঃ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ডেটাবেজ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ম্যানেজমেন্ট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সিস্টেম</a:t>
            </a: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 ৫০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১৮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০৯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/২০১৯ইং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0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2371" y="16002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5400" b="1" u="sng" dirty="0" smtClean="0">
                <a:latin typeface="NikoshBAN" pitchFamily="2" charset="0"/>
                <a:cs typeface="NikoshBAN" pitchFamily="2" charset="0"/>
              </a:rPr>
              <a:t>রিলেশন</a:t>
            </a:r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শীপ</a:t>
            </a:r>
            <a:endParaRPr lang="bn-BD" sz="54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762001"/>
            <a:ext cx="5257800" cy="646331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9812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2743200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as-IN" sz="2000" dirty="0">
                <a:latin typeface="NikoshBAN" pitchFamily="2" charset="0"/>
                <a:cs typeface="NikoshBAN" pitchFamily="2" charset="0"/>
              </a:rPr>
              <a:t>রিলেশন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শীপ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কি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তা বলতে পারবে;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as-IN" sz="2000" dirty="0">
                <a:latin typeface="NikoshBAN" pitchFamily="2" charset="0"/>
                <a:cs typeface="NikoshBAN" pitchFamily="2" charset="0"/>
              </a:rPr>
              <a:t>রিলেশন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শীপ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শর্ত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as-IN" sz="2000" dirty="0">
                <a:latin typeface="NikoshBAN" pitchFamily="2" charset="0"/>
                <a:cs typeface="NikoshBAN" pitchFamily="2" charset="0"/>
              </a:rPr>
              <a:t>রিলেশন</a:t>
            </a:r>
            <a:r>
              <a:rPr lang="en-US" sz="2000" dirty="0" err="1">
                <a:latin typeface="NikoshBAN" pitchFamily="2" charset="0"/>
                <a:cs typeface="NikoshBAN" pitchFamily="2" charset="0"/>
              </a:rPr>
              <a:t>শীপ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20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smtClean="0"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31366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29758" y="471055"/>
            <a:ext cx="1915909" cy="58477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রিলেশনশিপ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676400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দুই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বা ততোধিক এনটিটি সেটের মধ্যে অ্যাট্রিবিউটের সাহায্যে সম্পর্ক স্থাপন করাকে বলা হয় রিলেশনশীপ। </a:t>
            </a:r>
          </a:p>
        </p:txBody>
      </p:sp>
    </p:spTree>
    <p:extLst>
      <p:ext uri="{BB962C8B-B14F-4D97-AF65-F5344CB8AC3E}">
        <p14:creationId xmlns:p14="http://schemas.microsoft.com/office/powerpoint/2010/main" val="388697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21616460"/>
              </p:ext>
            </p:extLst>
          </p:nvPr>
        </p:nvGraphicFramePr>
        <p:xfrm>
          <a:off x="228600" y="381000"/>
          <a:ext cx="8305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871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AA2D97-FA3D-4DDC-B64D-C1FBF424E6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93AA2D97-FA3D-4DDC-B64D-C1FBF424E6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5C57DB-F2CB-42A7-AF02-8280F7291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CC5C57DB-F2CB-42A7-AF02-8280F72911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FC89F1-5046-4356-B558-26AD2D2CD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65FC89F1-5046-4356-B558-26AD2D2CD4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37331F-0E70-4B99-97A8-B9D9E208EC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7937331F-0E70-4B99-97A8-B9D9E208EC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C1F226-8260-4820-9EC9-C94290A449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69C1F226-8260-4820-9EC9-C94290A449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4628A1-1BE2-4584-9E7D-98070221D3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1C4628A1-1BE2-4584-9E7D-98070221D3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50E4A9-5237-42A8-9078-95E36704C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0050E4A9-5237-42A8-9078-95E36704C8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914400"/>
            <a:ext cx="3200400" cy="523220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2057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রিলেশনশিপ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কাকে বলে?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2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6639" y="406701"/>
            <a:ext cx="3374642" cy="584775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রিলেশনশিপের প্রকারভেদ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82815611"/>
              </p:ext>
            </p:extLst>
          </p:nvPr>
        </p:nvGraphicFramePr>
        <p:xfrm>
          <a:off x="228600" y="1219200"/>
          <a:ext cx="8610600" cy="467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116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533400"/>
            <a:ext cx="5715000" cy="64633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One to One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রিলেশনশিপ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603" y="3509554"/>
            <a:ext cx="5134692" cy="17337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914400" y="1600200"/>
            <a:ext cx="7239000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2000" dirty="0">
                <a:latin typeface="NikoshBAN" pitchFamily="2" charset="0"/>
                <a:cs typeface="NikoshBAN" pitchFamily="2" charset="0"/>
              </a:rPr>
              <a:t>যদি দুটি ডেটা টেবিলের মধ্যে এমনভাবে রিলেশন স্থাপন করা হয় যে, কোনো ডেটা টেবিলের একটি রেকর্ডের সাথে অন্য টেবিলের একটি রেকর্ডের সম্পর্ক থাকে তখন তাকে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one to one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রিলেশন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বলে। যেমন- কলেজের ডেটাবেজে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Student Table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ফাইলের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একটি রেকর্ড এবং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Student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Result Table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একটি রেকর্ডের সাথে সম্পর্কযুক্ত হতে পারে।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6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52400"/>
            <a:ext cx="7239000" cy="107721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One to Many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Many to One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রিলেশনশিপ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447800"/>
            <a:ext cx="7238999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NikoshBAN" pitchFamily="2" charset="0"/>
                <a:cs typeface="NikoshBAN" pitchFamily="2" charset="0"/>
              </a:rPr>
              <a:t>One to Many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বা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Many to One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একটি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বহুল ব্যবহৃত রিলেশন পদ্ধতি। এ পদ্ধতিতে কোন ডেটাবেজের একটি রেকর্ড অন্য ডেটাবেজের একাধিক রেকর্ডের সাথে সম্পর্ক রক্ষা করে। যেমন-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Student Table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ডেটাবেজের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একই ধরনের একটি করে রেকর্ড রয়েছে এবং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Student Result Table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ডেটাবেজে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একাধিক ম্যাচিং রেকর্ড রয়েছে। ছকে,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Student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Table Student Result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Table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মিলে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একটি নতুন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Table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তৈরি হয়েছে।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Student Table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একটি রেকর্ডের সাথে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Student Result Table 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সকল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রেকর্ডের সাথে রিলেশন স্থাপন করেছে। এজন্য এ ধরনের রিলেশনকে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One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to Many</a:t>
            </a:r>
            <a:r>
              <a:rPr lang="as-IN" dirty="0" smtClean="0">
                <a:latin typeface="NikoshBAN" pitchFamily="2" charset="0"/>
                <a:cs typeface="NikoshBAN" pitchFamily="2" charset="0"/>
              </a:rPr>
              <a:t>রিলেশন </a:t>
            </a:r>
            <a:r>
              <a:rPr lang="as-IN" dirty="0">
                <a:latin typeface="NikoshBAN" pitchFamily="2" charset="0"/>
                <a:cs typeface="NikoshBAN" pitchFamily="2" charset="0"/>
              </a:rPr>
              <a:t>বলে।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40480"/>
            <a:ext cx="7238999" cy="19535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8429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304800"/>
            <a:ext cx="7239000" cy="58477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Many to  Many 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রিলেশনশিপ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505200"/>
            <a:ext cx="7010400" cy="25210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14400" y="1371600"/>
            <a:ext cx="7239000" cy="163121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2000" dirty="0">
                <a:latin typeface="NikoshBAN" pitchFamily="2" charset="0"/>
                <a:cs typeface="NikoshBAN" pitchFamily="2" charset="0"/>
              </a:rPr>
              <a:t>যদি কোনো ডেটাবেজের মধ্যে একাধিক ডেটা টেবিলের একাধিক রেকর্ডের সাথে অপর ফাইলের একাধিক রেকর্ডের মধ্যে সম্পর্ক থাকে তখন তাকে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Many to Many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রিলেশন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বলে। দুটি টেবিলের মধ্যে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Many to Many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তৈরি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করতে হলে তৃতীয় আর একটি টেবিলের প্রয়োজন হয়। এই তৃতীয় টেবিলকে জাংশন বলা হয়। নিচে উদাহরণের মাধ্যমে দেখানো হলো-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51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85800"/>
            <a:ext cx="4419600" cy="646331"/>
          </a:xfrm>
          <a:prstGeom prst="rect">
            <a:avLst/>
          </a:prstGeom>
          <a:solidFill>
            <a:srgbClr val="0070C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545771"/>
            <a:ext cx="8458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400" dirty="0">
                <a:latin typeface="NikoshBAN" pitchFamily="2" charset="0"/>
                <a:cs typeface="NikoshBAN" pitchFamily="2" charset="0"/>
              </a:rPr>
              <a:t>আইসিটি বিষয়ের শিক্ষক ক্লাসে ডেটাবেজ অধ্যায়ের পুনরালোচনা করতে গিয়ে কলেজের একটি ডেটাবেজের উদাহরণ দিলেন যেখানে দুটি ফাইল আছে।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Student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নামক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ফাইলে শিক্ষার্থীদের নাম, রোল নাম্বার, প্রতিটি বিষয়ে প্রাপ্ত নাম্বার, মোট নাম্বার,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গ্রুপের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নাম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জমা থাকবে এবং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Address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নাম ফাইলে শিক্ষার্থীদের রোল নাম্বার, পিতার নাম, ঠিকানা, ফোন নাম্বার ইত্যাদি জমা থাকবে। ডেটা ফাইল দুটিতে রিলেশন স্থাপন করে প্রয়োজনীয় উপাত্ত একত্রিত করার ব্যবস্থা রয়েছে। </a:t>
            </a:r>
          </a:p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উদ্দীপকের ডেটাবেজটিতে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কোন ধরনের রিলেশন তৈরি করা হয়েছে বলে তুমি মনে কর, তার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পক্ষে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ব্যাখ্যাসহ লিখ।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7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81000"/>
            <a:ext cx="5181600" cy="830997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মূল্যায়ন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856509"/>
            <a:ext cx="701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রিলেশনশিপ তৈরির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</a:t>
            </a:r>
            <a:endParaRPr lang="as-IN" sz="2400" dirty="0">
              <a:latin typeface="NikoshBAN" pitchFamily="2" charset="0"/>
              <a:cs typeface="NikoshBAN" pitchFamily="2" charset="0"/>
            </a:endParaRPr>
          </a:p>
          <a:p>
            <a:r>
              <a:rPr lang="as-IN" sz="24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i.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টেবিলসমূহ ওপেন থাকতে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ii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কমপক্ষে একটি প্রাইমারি কী হতে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iii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২টি ফিল্ড ভিন্ন ডেটা টাইপের হতে হয়</a:t>
            </a:r>
          </a:p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i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		(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iii 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(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iii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		(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i,ii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iii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একটি টেবিলে কয়টি প্রাইমারি কি থাকতে পারে?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(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		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দুইটি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	              (ঘ)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47800" y="990600"/>
            <a:ext cx="7010400" cy="3925824"/>
            <a:chOff x="1447800" y="990600"/>
            <a:chExt cx="7010400" cy="39258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500" b="86905" l="0" r="97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990600"/>
              <a:ext cx="7010400" cy="392582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819400" y="1191161"/>
              <a:ext cx="4267200" cy="1323439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8000" dirty="0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8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02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512</Words>
  <Application>Microsoft Office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Mahabubul Alam</dc:creator>
  <cp:lastModifiedBy>Subroto</cp:lastModifiedBy>
  <cp:revision>354</cp:revision>
  <dcterms:created xsi:type="dcterms:W3CDTF">2006-08-16T00:00:00Z</dcterms:created>
  <dcterms:modified xsi:type="dcterms:W3CDTF">2019-10-26T20:41:53Z</dcterms:modified>
</cp:coreProperties>
</file>