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7" r:id="rId2"/>
    <p:sldId id="257" r:id="rId3"/>
    <p:sldId id="268" r:id="rId4"/>
    <p:sldId id="279" r:id="rId5"/>
    <p:sldId id="280" r:id="rId6"/>
    <p:sldId id="276" r:id="rId7"/>
    <p:sldId id="273" r:id="rId8"/>
    <p:sldId id="274" r:id="rId9"/>
    <p:sldId id="275" r:id="rId10"/>
    <p:sldId id="277" r:id="rId11"/>
    <p:sldId id="278" r:id="rId12"/>
    <p:sldId id="262" r:id="rId13"/>
    <p:sldId id="258" r:id="rId14"/>
    <p:sldId id="264" r:id="rId15"/>
    <p:sldId id="281" r:id="rId16"/>
    <p:sldId id="282" r:id="rId17"/>
    <p:sldId id="263" r:id="rId18"/>
    <p:sldId id="265"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2AF2A-B96A-4E99-BF57-386BE3D9180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71CAC0B-3173-4D0F-B518-0975E59553E4}">
      <dgm:prSet phldrT="[Text]" custT="1"/>
      <dgm:spPr/>
      <dgm:t>
        <a:bodyPr/>
        <a:lstStyle/>
        <a:p>
          <a:r>
            <a:rPr lang="en-US" sz="2800" dirty="0" smtClean="0">
              <a:solidFill>
                <a:srgbClr val="92D050"/>
              </a:solidFill>
              <a:latin typeface="NikoshBAN" panose="02000000000000000000" pitchFamily="2" charset="0"/>
              <a:cs typeface="NikoshBAN" panose="02000000000000000000" pitchFamily="2" charset="0"/>
            </a:rPr>
            <a:t>১। </a:t>
          </a:r>
          <a:r>
            <a:rPr lang="en-US" sz="2800" dirty="0" err="1" smtClean="0">
              <a:solidFill>
                <a:srgbClr val="92D050"/>
              </a:solidFill>
              <a:latin typeface="NikoshBAN" panose="02000000000000000000" pitchFamily="2" charset="0"/>
              <a:cs typeface="NikoshBAN" panose="02000000000000000000" pitchFamily="2" charset="0"/>
            </a:rPr>
            <a:t>ভাষা</a:t>
          </a:r>
          <a:endParaRPr lang="en-US" sz="2800" dirty="0" smtClean="0">
            <a:solidFill>
              <a:srgbClr val="92D050"/>
            </a:solidFill>
            <a:latin typeface="NikoshBAN" panose="02000000000000000000" pitchFamily="2" charset="0"/>
            <a:cs typeface="NikoshBAN" panose="02000000000000000000" pitchFamily="2" charset="0"/>
          </a:endParaRPr>
        </a:p>
        <a:p>
          <a:r>
            <a:rPr lang="en-US" sz="2800" dirty="0" err="1" smtClean="0">
              <a:solidFill>
                <a:srgbClr val="92D050"/>
              </a:solidFill>
              <a:latin typeface="NikoshBAN" panose="02000000000000000000" pitchFamily="2" charset="0"/>
              <a:cs typeface="NikoshBAN" panose="02000000000000000000" pitchFamily="2" charset="0"/>
            </a:rPr>
            <a:t>আন্দোলনে</a:t>
          </a:r>
          <a:r>
            <a:rPr lang="en-US" sz="2800" dirty="0" smtClean="0">
              <a:solidFill>
                <a:srgbClr val="92D050"/>
              </a:solidFill>
              <a:latin typeface="NikoshBAN" panose="02000000000000000000" pitchFamily="2" charset="0"/>
              <a:cs typeface="NikoshBAN" panose="02000000000000000000" pitchFamily="2" charset="0"/>
            </a:rPr>
            <a:t>।</a:t>
          </a:r>
          <a:endParaRPr lang="en-US" sz="2800" dirty="0">
            <a:solidFill>
              <a:srgbClr val="92D050"/>
            </a:solidFill>
            <a:latin typeface="NikoshBAN" panose="02000000000000000000" pitchFamily="2" charset="0"/>
            <a:cs typeface="NikoshBAN" panose="02000000000000000000" pitchFamily="2" charset="0"/>
          </a:endParaRPr>
        </a:p>
      </dgm:t>
    </dgm:pt>
    <dgm:pt modelId="{7300363B-A1EC-4894-B857-7BA4D5861FC9}" type="parTrans" cxnId="{F4C161CC-CFF8-4D3B-A406-436D9F8B325A}">
      <dgm:prSet/>
      <dgm:spPr/>
      <dgm:t>
        <a:bodyPr/>
        <a:lstStyle/>
        <a:p>
          <a:endParaRPr lang="en-US"/>
        </a:p>
      </dgm:t>
    </dgm:pt>
    <dgm:pt modelId="{3ED4F437-78A6-456B-804A-FD4E9E305D33}" type="sibTrans" cxnId="{F4C161CC-CFF8-4D3B-A406-436D9F8B325A}">
      <dgm:prSet/>
      <dgm:spPr/>
      <dgm:t>
        <a:bodyPr/>
        <a:lstStyle/>
        <a:p>
          <a:endParaRPr lang="en-US"/>
        </a:p>
      </dgm:t>
    </dgm:pt>
    <dgm:pt modelId="{4653F577-627C-4729-AD60-CBE03BAC05FC}">
      <dgm:prSet phldrT="[Text]" custT="1"/>
      <dgm:spPr>
        <a:solidFill>
          <a:schemeClr val="accent1">
            <a:lumMod val="20000"/>
            <a:lumOff val="80000"/>
          </a:schemeClr>
        </a:solidFill>
      </dgm:spPr>
      <dgm:t>
        <a:bodyPr/>
        <a:lstStyle/>
        <a:p>
          <a:r>
            <a:rPr lang="en-US" sz="2800" dirty="0" smtClean="0">
              <a:solidFill>
                <a:schemeClr val="bg2">
                  <a:lumMod val="60000"/>
                  <a:lumOff val="40000"/>
                </a:schemeClr>
              </a:solidFill>
              <a:latin typeface="NikoshBAN" panose="02000000000000000000" pitchFamily="2" charset="0"/>
              <a:cs typeface="NikoshBAN" panose="02000000000000000000" pitchFamily="2" charset="0"/>
            </a:rPr>
            <a:t>৫।স্বাধীনতার </a:t>
          </a:r>
        </a:p>
        <a:p>
          <a:r>
            <a:rPr lang="en-US" sz="2800" dirty="0" err="1" smtClean="0">
              <a:solidFill>
                <a:schemeClr val="bg2">
                  <a:lumMod val="60000"/>
                  <a:lumOff val="40000"/>
                </a:schemeClr>
              </a:solidFill>
              <a:latin typeface="NikoshBAN" panose="02000000000000000000" pitchFamily="2" charset="0"/>
              <a:cs typeface="NikoshBAN" panose="02000000000000000000" pitchFamily="2" charset="0"/>
            </a:rPr>
            <a:t>ঘোষণা</a:t>
          </a:r>
          <a:r>
            <a:rPr lang="en-US" sz="2800" dirty="0" smtClean="0">
              <a:solidFill>
                <a:schemeClr val="bg2">
                  <a:lumMod val="60000"/>
                  <a:lumOff val="40000"/>
                </a:schemeClr>
              </a:solidFill>
              <a:latin typeface="NikoshBAN" panose="02000000000000000000" pitchFamily="2" charset="0"/>
              <a:cs typeface="NikoshBAN" panose="02000000000000000000" pitchFamily="2" charset="0"/>
            </a:rPr>
            <a:t>।</a:t>
          </a:r>
        </a:p>
      </dgm:t>
    </dgm:pt>
    <dgm:pt modelId="{669001BA-47A0-4077-A4A0-7D2413504725}" type="parTrans" cxnId="{6666FA97-D797-4DEA-B7E9-F46EC8ACBC1A}">
      <dgm:prSet/>
      <dgm:spPr/>
      <dgm:t>
        <a:bodyPr/>
        <a:lstStyle/>
        <a:p>
          <a:endParaRPr lang="en-US"/>
        </a:p>
      </dgm:t>
    </dgm:pt>
    <dgm:pt modelId="{7CF06F2C-23E1-43FB-8EBE-4D74D22FEB8F}" type="sibTrans" cxnId="{6666FA97-D797-4DEA-B7E9-F46EC8ACBC1A}">
      <dgm:prSet/>
      <dgm:spPr/>
      <dgm:t>
        <a:bodyPr/>
        <a:lstStyle/>
        <a:p>
          <a:endParaRPr lang="en-US"/>
        </a:p>
      </dgm:t>
    </dgm:pt>
    <dgm:pt modelId="{759A4E32-A9EA-4779-9C43-E5EFEFD57EFF}">
      <dgm:prSet phldrT="[Text]" custT="1"/>
      <dgm:spPr>
        <a:solidFill>
          <a:schemeClr val="bg2">
            <a:lumMod val="75000"/>
          </a:schemeClr>
        </a:solidFill>
      </dgm:spPr>
      <dgm:t>
        <a:bodyPr/>
        <a:lstStyle/>
        <a:p>
          <a:r>
            <a:rPr lang="en-US" sz="2800" dirty="0" smtClean="0">
              <a:solidFill>
                <a:srgbClr val="00B050"/>
              </a:solidFill>
              <a:latin typeface="NikoshBAN" panose="02000000000000000000" pitchFamily="2" charset="0"/>
              <a:cs typeface="NikoshBAN" panose="02000000000000000000" pitchFamily="2" charset="0"/>
            </a:rPr>
            <a:t>২। ৬ </a:t>
          </a:r>
          <a:r>
            <a:rPr lang="en-US" sz="2800" dirty="0" err="1" smtClean="0">
              <a:solidFill>
                <a:srgbClr val="00B050"/>
              </a:solidFill>
              <a:latin typeface="NikoshBAN" panose="02000000000000000000" pitchFamily="2" charset="0"/>
              <a:cs typeface="NikoshBAN" panose="02000000000000000000" pitchFamily="2" charset="0"/>
            </a:rPr>
            <a:t>দফা</a:t>
          </a:r>
          <a:endParaRPr lang="en-US" sz="2800" dirty="0" smtClean="0">
            <a:solidFill>
              <a:srgbClr val="00B050"/>
            </a:solidFill>
            <a:latin typeface="NikoshBAN" panose="02000000000000000000" pitchFamily="2" charset="0"/>
            <a:cs typeface="NikoshBAN" panose="02000000000000000000" pitchFamily="2" charset="0"/>
          </a:endParaRPr>
        </a:p>
        <a:p>
          <a:r>
            <a:rPr lang="en-US" sz="2800" dirty="0" err="1" smtClean="0">
              <a:solidFill>
                <a:srgbClr val="00B050"/>
              </a:solidFill>
              <a:latin typeface="NikoshBAN" panose="02000000000000000000" pitchFamily="2" charset="0"/>
              <a:cs typeface="NikoshBAN" panose="02000000000000000000" pitchFamily="2" charset="0"/>
            </a:rPr>
            <a:t>আন্দোলন</a:t>
          </a:r>
          <a:r>
            <a:rPr lang="en-US" sz="2800" dirty="0" smtClean="0">
              <a:solidFill>
                <a:srgbClr val="00B050"/>
              </a:solidFill>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dgm:t>
    </dgm:pt>
    <dgm:pt modelId="{8488107D-55DF-485D-B229-1DBC70FA88D2}" type="parTrans" cxnId="{A362ABA4-A7F1-4C5F-A90C-54EAA0B2D88B}">
      <dgm:prSet/>
      <dgm:spPr/>
      <dgm:t>
        <a:bodyPr/>
        <a:lstStyle/>
        <a:p>
          <a:endParaRPr lang="en-US"/>
        </a:p>
      </dgm:t>
    </dgm:pt>
    <dgm:pt modelId="{BDDB9BCB-E58A-4CFF-91A2-F61F14A1F4AA}" type="sibTrans" cxnId="{A362ABA4-A7F1-4C5F-A90C-54EAA0B2D88B}">
      <dgm:prSet/>
      <dgm:spPr/>
      <dgm:t>
        <a:bodyPr/>
        <a:lstStyle/>
        <a:p>
          <a:endParaRPr lang="en-US"/>
        </a:p>
      </dgm:t>
    </dgm:pt>
    <dgm:pt modelId="{83E0CF31-EA5F-4298-93D6-31D6853A80B8}">
      <dgm:prSet phldrT="[Text]" custT="1"/>
      <dgm:spPr>
        <a:solidFill>
          <a:schemeClr val="accent6">
            <a:lumMod val="75000"/>
          </a:schemeClr>
        </a:solidFill>
      </dgm:spPr>
      <dgm:t>
        <a:bodyPr/>
        <a:lstStyle/>
        <a:p>
          <a:r>
            <a:rPr lang="en-US" sz="3200" dirty="0" smtClean="0">
              <a:solidFill>
                <a:srgbClr val="002060"/>
              </a:solidFill>
              <a:latin typeface="NikoshBAN" panose="02000000000000000000" pitchFamily="2" charset="0"/>
              <a:cs typeface="NikoshBAN" panose="02000000000000000000" pitchFamily="2" charset="0"/>
            </a:rPr>
            <a:t>৩। ১৯৭০ </a:t>
          </a:r>
          <a:r>
            <a:rPr lang="en-US" sz="3200" dirty="0" err="1" smtClean="0">
              <a:solidFill>
                <a:srgbClr val="002060"/>
              </a:solidFill>
              <a:latin typeface="NikoshBAN" panose="02000000000000000000" pitchFamily="2" charset="0"/>
              <a:cs typeface="NikoshBAN" panose="02000000000000000000" pitchFamily="2" charset="0"/>
            </a:rPr>
            <a:t>এর</a:t>
          </a:r>
          <a:endParaRPr lang="en-US" sz="2800" dirty="0" smtClean="0">
            <a:solidFill>
              <a:srgbClr val="002060"/>
            </a:solidFill>
            <a:latin typeface="NikoshBAN" panose="02000000000000000000" pitchFamily="2" charset="0"/>
            <a:cs typeface="NikoshBAN" panose="02000000000000000000" pitchFamily="2" charset="0"/>
          </a:endParaRPr>
        </a:p>
        <a:p>
          <a:r>
            <a:rPr lang="en-US" sz="3200" dirty="0" err="1" smtClean="0">
              <a:solidFill>
                <a:srgbClr val="002060"/>
              </a:solidFill>
              <a:latin typeface="NikoshBAN" panose="02000000000000000000" pitchFamily="2" charset="0"/>
              <a:cs typeface="NikoshBAN" panose="02000000000000000000" pitchFamily="2" charset="0"/>
            </a:rPr>
            <a:t>নির্বাচন</a:t>
          </a:r>
          <a:r>
            <a:rPr lang="en-US" sz="3200" dirty="0" smtClean="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dgm:t>
    </dgm:pt>
    <dgm:pt modelId="{CD15CCAE-7909-46F6-B8CE-21A538F7DED8}" type="parTrans" cxnId="{5C6BDA84-FBF1-4768-8C20-5D7B98F564C1}">
      <dgm:prSet/>
      <dgm:spPr/>
      <dgm:t>
        <a:bodyPr/>
        <a:lstStyle/>
        <a:p>
          <a:endParaRPr lang="en-US"/>
        </a:p>
      </dgm:t>
    </dgm:pt>
    <dgm:pt modelId="{DD40A741-8D22-4200-9630-07949C8B6764}" type="sibTrans" cxnId="{5C6BDA84-FBF1-4768-8C20-5D7B98F564C1}">
      <dgm:prSet/>
      <dgm:spPr/>
      <dgm:t>
        <a:bodyPr/>
        <a:lstStyle/>
        <a:p>
          <a:endParaRPr lang="en-US"/>
        </a:p>
      </dgm:t>
    </dgm:pt>
    <dgm:pt modelId="{81E5BDE1-5A14-4496-BFDB-9876E3DD2743}">
      <dgm:prSet phldrT="[Text]" custT="1"/>
      <dgm:spPr>
        <a:solidFill>
          <a:schemeClr val="accent1">
            <a:lumMod val="60000"/>
            <a:lumOff val="40000"/>
          </a:schemeClr>
        </a:solidFill>
      </dgm:spPr>
      <dgm:t>
        <a:bodyPr/>
        <a:lstStyle/>
        <a:p>
          <a:r>
            <a:rPr lang="en-US" sz="3200" dirty="0" smtClean="0">
              <a:solidFill>
                <a:srgbClr val="00B050"/>
              </a:solidFill>
              <a:latin typeface="NikoshBAN" panose="02000000000000000000" pitchFamily="2" charset="0"/>
              <a:cs typeface="NikoshBAN" panose="02000000000000000000" pitchFamily="2" charset="0"/>
            </a:rPr>
            <a:t>৪। ৭ </a:t>
          </a:r>
          <a:r>
            <a:rPr lang="en-US" sz="3200" dirty="0" err="1" smtClean="0">
              <a:solidFill>
                <a:srgbClr val="00B050"/>
              </a:solidFill>
              <a:latin typeface="NikoshBAN" panose="02000000000000000000" pitchFamily="2" charset="0"/>
              <a:cs typeface="NikoshBAN" panose="02000000000000000000" pitchFamily="2" charset="0"/>
            </a:rPr>
            <a:t>মার্চ</a:t>
          </a:r>
          <a:r>
            <a:rPr lang="en-US" sz="3200" dirty="0" smtClean="0">
              <a:solidFill>
                <a:srgbClr val="00B050"/>
              </a:solidFill>
              <a:latin typeface="NikoshBAN" panose="02000000000000000000" pitchFamily="2" charset="0"/>
              <a:cs typeface="NikoshBAN" panose="02000000000000000000" pitchFamily="2" charset="0"/>
            </a:rPr>
            <a:t> </a:t>
          </a:r>
          <a:r>
            <a:rPr lang="en-US" sz="3200" dirty="0" err="1" smtClean="0">
              <a:solidFill>
                <a:srgbClr val="00B050"/>
              </a:solidFill>
              <a:latin typeface="NikoshBAN" panose="02000000000000000000" pitchFamily="2" charset="0"/>
              <a:cs typeface="NikoshBAN" panose="02000000000000000000" pitchFamily="2" charset="0"/>
            </a:rPr>
            <a:t>ভাষণ</a:t>
          </a:r>
          <a:r>
            <a:rPr lang="en-US" sz="3200" dirty="0" smtClean="0">
              <a:solidFill>
                <a:srgbClr val="00B050"/>
              </a:solidFill>
              <a:latin typeface="NikoshBAN" panose="02000000000000000000" pitchFamily="2" charset="0"/>
              <a:cs typeface="NikoshBAN" panose="02000000000000000000" pitchFamily="2" charset="0"/>
            </a:rPr>
            <a:t>।</a:t>
          </a:r>
          <a:endParaRPr lang="en-US" sz="3200" dirty="0">
            <a:solidFill>
              <a:srgbClr val="00B050"/>
            </a:solidFill>
            <a:latin typeface="NikoshBAN" panose="02000000000000000000" pitchFamily="2" charset="0"/>
            <a:cs typeface="NikoshBAN" panose="02000000000000000000" pitchFamily="2" charset="0"/>
          </a:endParaRPr>
        </a:p>
      </dgm:t>
    </dgm:pt>
    <dgm:pt modelId="{FBB21B76-0852-4F24-B02E-73931B08F3B8}" type="parTrans" cxnId="{D245E5B7-4D36-4251-B0D9-D0CE2B057091}">
      <dgm:prSet/>
      <dgm:spPr/>
      <dgm:t>
        <a:bodyPr/>
        <a:lstStyle/>
        <a:p>
          <a:endParaRPr lang="en-US"/>
        </a:p>
      </dgm:t>
    </dgm:pt>
    <dgm:pt modelId="{FF13F2CF-F5C2-48FE-BFEF-2ABC53D2C93B}" type="sibTrans" cxnId="{D245E5B7-4D36-4251-B0D9-D0CE2B057091}">
      <dgm:prSet/>
      <dgm:spPr/>
      <dgm:t>
        <a:bodyPr/>
        <a:lstStyle/>
        <a:p>
          <a:endParaRPr lang="en-US"/>
        </a:p>
      </dgm:t>
    </dgm:pt>
    <dgm:pt modelId="{9BF91B22-39CD-4139-ACB1-FF2840EB300C}" type="pres">
      <dgm:prSet presAssocID="{39D2AF2A-B96A-4E99-BF57-386BE3D91808}" presName="Name0" presStyleCnt="0">
        <dgm:presLayoutVars>
          <dgm:dir/>
          <dgm:resizeHandles val="exact"/>
        </dgm:presLayoutVars>
      </dgm:prSet>
      <dgm:spPr/>
      <dgm:t>
        <a:bodyPr/>
        <a:lstStyle/>
        <a:p>
          <a:endParaRPr lang="en-US"/>
        </a:p>
      </dgm:t>
    </dgm:pt>
    <dgm:pt modelId="{70FC3B2F-2DC3-4127-875F-1E75F7F4B9B2}" type="pres">
      <dgm:prSet presAssocID="{39D2AF2A-B96A-4E99-BF57-386BE3D91808}" presName="cycle" presStyleCnt="0"/>
      <dgm:spPr/>
    </dgm:pt>
    <dgm:pt modelId="{1223B1C5-4C93-4F52-8B00-AF22E9B3F922}" type="pres">
      <dgm:prSet presAssocID="{171CAC0B-3173-4D0F-B518-0975E59553E4}" presName="nodeFirstNode" presStyleLbl="node1" presStyleIdx="0" presStyleCnt="5" custRadScaleRad="81439" custRadScaleInc="15403">
        <dgm:presLayoutVars>
          <dgm:bulletEnabled val="1"/>
        </dgm:presLayoutVars>
      </dgm:prSet>
      <dgm:spPr/>
      <dgm:t>
        <a:bodyPr/>
        <a:lstStyle/>
        <a:p>
          <a:endParaRPr lang="en-US"/>
        </a:p>
      </dgm:t>
    </dgm:pt>
    <dgm:pt modelId="{F0EB10C7-986A-4706-B15E-5EEBAFE48D97}" type="pres">
      <dgm:prSet presAssocID="{3ED4F437-78A6-456B-804A-FD4E9E305D33}" presName="sibTransFirstNode" presStyleLbl="bgShp" presStyleIdx="0" presStyleCnt="1"/>
      <dgm:spPr/>
      <dgm:t>
        <a:bodyPr/>
        <a:lstStyle/>
        <a:p>
          <a:endParaRPr lang="en-US"/>
        </a:p>
      </dgm:t>
    </dgm:pt>
    <dgm:pt modelId="{F86A12D0-BCAA-4195-9511-B705F06661D8}" type="pres">
      <dgm:prSet presAssocID="{4653F577-627C-4729-AD60-CBE03BAC05FC}" presName="nodeFollowingNodes" presStyleLbl="node1" presStyleIdx="1" presStyleCnt="5" custScaleX="95854" custRadScaleRad="152761" custRadScaleInc="-237192">
        <dgm:presLayoutVars>
          <dgm:bulletEnabled val="1"/>
        </dgm:presLayoutVars>
      </dgm:prSet>
      <dgm:spPr/>
      <dgm:t>
        <a:bodyPr/>
        <a:lstStyle/>
        <a:p>
          <a:endParaRPr lang="en-US"/>
        </a:p>
      </dgm:t>
    </dgm:pt>
    <dgm:pt modelId="{CE5F27A7-F1B6-4C34-AFD4-DD956B0FEF3F}" type="pres">
      <dgm:prSet presAssocID="{759A4E32-A9EA-4779-9C43-E5EFEFD57EFF}" presName="nodeFollowingNodes" presStyleLbl="node1" presStyleIdx="2" presStyleCnt="5" custRadScaleRad="161533" custRadScaleInc="-94808">
        <dgm:presLayoutVars>
          <dgm:bulletEnabled val="1"/>
        </dgm:presLayoutVars>
      </dgm:prSet>
      <dgm:spPr/>
      <dgm:t>
        <a:bodyPr/>
        <a:lstStyle/>
        <a:p>
          <a:endParaRPr lang="en-US"/>
        </a:p>
      </dgm:t>
    </dgm:pt>
    <dgm:pt modelId="{A46ABB0D-EE84-4B33-BD68-10119D8022EC}" type="pres">
      <dgm:prSet presAssocID="{83E0CF31-EA5F-4298-93D6-31D6853A80B8}" presName="nodeFollowingNodes" presStyleLbl="node1" presStyleIdx="3" presStyleCnt="5" custRadScaleRad="145920" custRadScaleInc="-153803">
        <dgm:presLayoutVars>
          <dgm:bulletEnabled val="1"/>
        </dgm:presLayoutVars>
      </dgm:prSet>
      <dgm:spPr/>
      <dgm:t>
        <a:bodyPr/>
        <a:lstStyle/>
        <a:p>
          <a:endParaRPr lang="en-US"/>
        </a:p>
      </dgm:t>
    </dgm:pt>
    <dgm:pt modelId="{8815BD31-5DF6-46D5-AC7D-8C41DE55F1EB}" type="pres">
      <dgm:prSet presAssocID="{81E5BDE1-5A14-4496-BFDB-9876E3DD2743}" presName="nodeFollowingNodes" presStyleLbl="node1" presStyleIdx="4" presStyleCnt="5" custRadScaleRad="138333" custRadScaleInc="-73850">
        <dgm:presLayoutVars>
          <dgm:bulletEnabled val="1"/>
        </dgm:presLayoutVars>
      </dgm:prSet>
      <dgm:spPr/>
      <dgm:t>
        <a:bodyPr/>
        <a:lstStyle/>
        <a:p>
          <a:endParaRPr lang="en-US"/>
        </a:p>
      </dgm:t>
    </dgm:pt>
  </dgm:ptLst>
  <dgm:cxnLst>
    <dgm:cxn modelId="{B1D8C1D5-DDBA-490A-BA23-52D9092141F3}" type="presOf" srcId="{81E5BDE1-5A14-4496-BFDB-9876E3DD2743}" destId="{8815BD31-5DF6-46D5-AC7D-8C41DE55F1EB}" srcOrd="0" destOrd="0" presId="urn:microsoft.com/office/officeart/2005/8/layout/cycle3"/>
    <dgm:cxn modelId="{4B9F6386-5D82-455A-B1C1-AA405A8FFD27}" type="presOf" srcId="{83E0CF31-EA5F-4298-93D6-31D6853A80B8}" destId="{A46ABB0D-EE84-4B33-BD68-10119D8022EC}" srcOrd="0" destOrd="0" presId="urn:microsoft.com/office/officeart/2005/8/layout/cycle3"/>
    <dgm:cxn modelId="{6666FA97-D797-4DEA-B7E9-F46EC8ACBC1A}" srcId="{39D2AF2A-B96A-4E99-BF57-386BE3D91808}" destId="{4653F577-627C-4729-AD60-CBE03BAC05FC}" srcOrd="1" destOrd="0" parTransId="{669001BA-47A0-4077-A4A0-7D2413504725}" sibTransId="{7CF06F2C-23E1-43FB-8EBE-4D74D22FEB8F}"/>
    <dgm:cxn modelId="{8A6E83B3-85CB-409E-927E-F75FC2DDC204}" type="presOf" srcId="{39D2AF2A-B96A-4E99-BF57-386BE3D91808}" destId="{9BF91B22-39CD-4139-ACB1-FF2840EB300C}" srcOrd="0" destOrd="0" presId="urn:microsoft.com/office/officeart/2005/8/layout/cycle3"/>
    <dgm:cxn modelId="{A362ABA4-A7F1-4C5F-A90C-54EAA0B2D88B}" srcId="{39D2AF2A-B96A-4E99-BF57-386BE3D91808}" destId="{759A4E32-A9EA-4779-9C43-E5EFEFD57EFF}" srcOrd="2" destOrd="0" parTransId="{8488107D-55DF-485D-B229-1DBC70FA88D2}" sibTransId="{BDDB9BCB-E58A-4CFF-91A2-F61F14A1F4AA}"/>
    <dgm:cxn modelId="{20755E04-A718-412A-849E-096473BE0D67}" type="presOf" srcId="{4653F577-627C-4729-AD60-CBE03BAC05FC}" destId="{F86A12D0-BCAA-4195-9511-B705F06661D8}" srcOrd="0" destOrd="0" presId="urn:microsoft.com/office/officeart/2005/8/layout/cycle3"/>
    <dgm:cxn modelId="{35E22AC1-8712-4CDE-8D1D-26E83706299F}" type="presOf" srcId="{171CAC0B-3173-4D0F-B518-0975E59553E4}" destId="{1223B1C5-4C93-4F52-8B00-AF22E9B3F922}" srcOrd="0" destOrd="0" presId="urn:microsoft.com/office/officeart/2005/8/layout/cycle3"/>
    <dgm:cxn modelId="{5C6BDA84-FBF1-4768-8C20-5D7B98F564C1}" srcId="{39D2AF2A-B96A-4E99-BF57-386BE3D91808}" destId="{83E0CF31-EA5F-4298-93D6-31D6853A80B8}" srcOrd="3" destOrd="0" parTransId="{CD15CCAE-7909-46F6-B8CE-21A538F7DED8}" sibTransId="{DD40A741-8D22-4200-9630-07949C8B6764}"/>
    <dgm:cxn modelId="{EF296EEF-5A76-481D-97A8-85D9E9E8BD34}" type="presOf" srcId="{3ED4F437-78A6-456B-804A-FD4E9E305D33}" destId="{F0EB10C7-986A-4706-B15E-5EEBAFE48D97}" srcOrd="0" destOrd="0" presId="urn:microsoft.com/office/officeart/2005/8/layout/cycle3"/>
    <dgm:cxn modelId="{F4C161CC-CFF8-4D3B-A406-436D9F8B325A}" srcId="{39D2AF2A-B96A-4E99-BF57-386BE3D91808}" destId="{171CAC0B-3173-4D0F-B518-0975E59553E4}" srcOrd="0" destOrd="0" parTransId="{7300363B-A1EC-4894-B857-7BA4D5861FC9}" sibTransId="{3ED4F437-78A6-456B-804A-FD4E9E305D33}"/>
    <dgm:cxn modelId="{AA579DC9-E2B8-4204-B893-443B2FFC4F36}" type="presOf" srcId="{759A4E32-A9EA-4779-9C43-E5EFEFD57EFF}" destId="{CE5F27A7-F1B6-4C34-AFD4-DD956B0FEF3F}" srcOrd="0" destOrd="0" presId="urn:microsoft.com/office/officeart/2005/8/layout/cycle3"/>
    <dgm:cxn modelId="{D245E5B7-4D36-4251-B0D9-D0CE2B057091}" srcId="{39D2AF2A-B96A-4E99-BF57-386BE3D91808}" destId="{81E5BDE1-5A14-4496-BFDB-9876E3DD2743}" srcOrd="4" destOrd="0" parTransId="{FBB21B76-0852-4F24-B02E-73931B08F3B8}" sibTransId="{FF13F2CF-F5C2-48FE-BFEF-2ABC53D2C93B}"/>
    <dgm:cxn modelId="{5AE82E46-B816-4A1A-9AD0-34C8B84E247F}" type="presParOf" srcId="{9BF91B22-39CD-4139-ACB1-FF2840EB300C}" destId="{70FC3B2F-2DC3-4127-875F-1E75F7F4B9B2}" srcOrd="0" destOrd="0" presId="urn:microsoft.com/office/officeart/2005/8/layout/cycle3"/>
    <dgm:cxn modelId="{7F8C6FBF-25DC-4E33-84E2-C50BD99BB3E7}" type="presParOf" srcId="{70FC3B2F-2DC3-4127-875F-1E75F7F4B9B2}" destId="{1223B1C5-4C93-4F52-8B00-AF22E9B3F922}" srcOrd="0" destOrd="0" presId="urn:microsoft.com/office/officeart/2005/8/layout/cycle3"/>
    <dgm:cxn modelId="{1B8E95B0-BE99-4CBE-A2E2-31B1BF90F4FB}" type="presParOf" srcId="{70FC3B2F-2DC3-4127-875F-1E75F7F4B9B2}" destId="{F0EB10C7-986A-4706-B15E-5EEBAFE48D97}" srcOrd="1" destOrd="0" presId="urn:microsoft.com/office/officeart/2005/8/layout/cycle3"/>
    <dgm:cxn modelId="{E476B252-A7F1-4ED8-81FE-84072B45DCF5}" type="presParOf" srcId="{70FC3B2F-2DC3-4127-875F-1E75F7F4B9B2}" destId="{F86A12D0-BCAA-4195-9511-B705F06661D8}" srcOrd="2" destOrd="0" presId="urn:microsoft.com/office/officeart/2005/8/layout/cycle3"/>
    <dgm:cxn modelId="{096E0906-5BC4-4CA3-BFF1-B767E0235D49}" type="presParOf" srcId="{70FC3B2F-2DC3-4127-875F-1E75F7F4B9B2}" destId="{CE5F27A7-F1B6-4C34-AFD4-DD956B0FEF3F}" srcOrd="3" destOrd="0" presId="urn:microsoft.com/office/officeart/2005/8/layout/cycle3"/>
    <dgm:cxn modelId="{C9169F7C-6527-4725-814D-2E70731C55FF}" type="presParOf" srcId="{70FC3B2F-2DC3-4127-875F-1E75F7F4B9B2}" destId="{A46ABB0D-EE84-4B33-BD68-10119D8022EC}" srcOrd="4" destOrd="0" presId="urn:microsoft.com/office/officeart/2005/8/layout/cycle3"/>
    <dgm:cxn modelId="{092DEECE-5984-48C0-BFC8-B3595E73FC96}" type="presParOf" srcId="{70FC3B2F-2DC3-4127-875F-1E75F7F4B9B2}" destId="{8815BD31-5DF6-46D5-AC7D-8C41DE55F1E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7AB70-7704-4906-A8CA-6793D0773F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2A5F794-E7CA-4864-A491-F77A2874328C}">
      <dgm:prSet phldrT="[Text]" custT="1"/>
      <dgm:spPr>
        <a:solidFill>
          <a:schemeClr val="bg1">
            <a:lumMod val="85000"/>
            <a:lumOff val="15000"/>
          </a:schemeClr>
        </a:solidFill>
      </dgm:spPr>
      <dgm:t>
        <a:bodyPr/>
        <a:lstStyle/>
        <a:p>
          <a:r>
            <a:rPr lang="bn-BD" sz="2800" dirty="0" smtClean="0">
              <a:solidFill>
                <a:schemeClr val="bg2">
                  <a:lumMod val="60000"/>
                  <a:lumOff val="40000"/>
                </a:schemeClr>
              </a:solidFill>
              <a:latin typeface="NikoshBAN" panose="02000000000000000000" pitchFamily="2" charset="0"/>
              <a:cs typeface="NikoshBAN" panose="02000000000000000000" pitchFamily="2" charset="0"/>
            </a:rPr>
            <a:t>১। ১৯৪৮ সালে ৪ জানুয়ারী পূর্ব-পাকিস্তান</a:t>
          </a:r>
        </a:p>
        <a:p>
          <a:r>
            <a:rPr lang="bn-BD" sz="2800" dirty="0" smtClean="0">
              <a:solidFill>
                <a:schemeClr val="bg2">
                  <a:lumMod val="60000"/>
                  <a:lumOff val="40000"/>
                </a:schemeClr>
              </a:solidFill>
              <a:latin typeface="NikoshBAN" panose="02000000000000000000" pitchFamily="2" charset="0"/>
              <a:cs typeface="NikoshBAN" panose="02000000000000000000" pitchFamily="2" charset="0"/>
            </a:rPr>
            <a:t>মুসলিম ছাত্রলীগ গঠন করেন।</a:t>
          </a:r>
          <a:endParaRPr lang="en-US" sz="2800" dirty="0">
            <a:solidFill>
              <a:schemeClr val="bg2">
                <a:lumMod val="60000"/>
                <a:lumOff val="40000"/>
              </a:schemeClr>
            </a:solidFill>
            <a:latin typeface="NikoshBAN" panose="02000000000000000000" pitchFamily="2" charset="0"/>
            <a:cs typeface="NikoshBAN" panose="02000000000000000000" pitchFamily="2" charset="0"/>
          </a:endParaRPr>
        </a:p>
      </dgm:t>
    </dgm:pt>
    <dgm:pt modelId="{37B08D59-6208-46D1-8117-CF2C1800FCC3}" type="parTrans" cxnId="{6FDC0F7D-4D53-4744-95C4-3D28968911C1}">
      <dgm:prSet/>
      <dgm:spPr/>
      <dgm:t>
        <a:bodyPr/>
        <a:lstStyle/>
        <a:p>
          <a:endParaRPr lang="en-US"/>
        </a:p>
      </dgm:t>
    </dgm:pt>
    <dgm:pt modelId="{A98B7269-033E-4D5F-B86C-714F372384EB}" type="sibTrans" cxnId="{6FDC0F7D-4D53-4744-95C4-3D28968911C1}">
      <dgm:prSet/>
      <dgm:spPr/>
      <dgm:t>
        <a:bodyPr/>
        <a:lstStyle/>
        <a:p>
          <a:endParaRPr lang="en-US"/>
        </a:p>
      </dgm:t>
    </dgm:pt>
    <dgm:pt modelId="{A6A70730-7576-42C1-89EE-E42974266827}">
      <dgm:prSet phldrT="[Text]" custT="1"/>
      <dgm:spPr/>
      <dgm:t>
        <a:bodyPr/>
        <a:lstStyle/>
        <a:p>
          <a:r>
            <a:rPr lang="bn-BD" sz="2800" dirty="0" smtClean="0">
              <a:solidFill>
                <a:srgbClr val="00B050"/>
              </a:solidFill>
              <a:latin typeface="NikoshBAN" panose="02000000000000000000" pitchFamily="2" charset="0"/>
              <a:cs typeface="NikoshBAN" panose="02000000000000000000" pitchFamily="2" charset="0"/>
            </a:rPr>
            <a:t>২। ১৯৪৯ সালা ২৩ জুন আওয়ামী মুসলিম লীগের যুগ্ম সাধারন সম্পাদক হন।</a:t>
          </a:r>
          <a:endParaRPr lang="en-US" sz="2800" dirty="0">
            <a:solidFill>
              <a:srgbClr val="00B050"/>
            </a:solidFill>
            <a:latin typeface="NikoshBAN" panose="02000000000000000000" pitchFamily="2" charset="0"/>
            <a:cs typeface="NikoshBAN" panose="02000000000000000000" pitchFamily="2" charset="0"/>
          </a:endParaRPr>
        </a:p>
      </dgm:t>
    </dgm:pt>
    <dgm:pt modelId="{08370C92-8C4F-463C-90EC-EF33B9D7823A}" type="parTrans" cxnId="{FDFF3FB9-841B-4F63-8DA4-DC4441279A27}">
      <dgm:prSet/>
      <dgm:spPr/>
      <dgm:t>
        <a:bodyPr/>
        <a:lstStyle/>
        <a:p>
          <a:endParaRPr lang="en-US"/>
        </a:p>
      </dgm:t>
    </dgm:pt>
    <dgm:pt modelId="{DA406EAB-B29E-416C-86A5-C404C8210554}" type="sibTrans" cxnId="{FDFF3FB9-841B-4F63-8DA4-DC4441279A27}">
      <dgm:prSet/>
      <dgm:spPr/>
      <dgm:t>
        <a:bodyPr/>
        <a:lstStyle/>
        <a:p>
          <a:endParaRPr lang="en-US"/>
        </a:p>
      </dgm:t>
    </dgm:pt>
    <dgm:pt modelId="{4DAC2FB3-9034-4189-8A3A-2C3BDA9A0075}">
      <dgm:prSet phldrT="[Text]" custT="1"/>
      <dgm:spPr>
        <a:solidFill>
          <a:schemeClr val="tx2">
            <a:lumMod val="75000"/>
          </a:schemeClr>
        </a:solidFill>
      </dgm:spPr>
      <dgm:t>
        <a:bodyPr/>
        <a:lstStyle/>
        <a:p>
          <a:r>
            <a:rPr lang="bn-BD" sz="2800" dirty="0" smtClean="0">
              <a:solidFill>
                <a:schemeClr val="accent1">
                  <a:lumMod val="60000"/>
                  <a:lumOff val="40000"/>
                </a:schemeClr>
              </a:solidFill>
              <a:latin typeface="NikoshBAN" panose="02000000000000000000" pitchFamily="2" charset="0"/>
              <a:cs typeface="NikoshBAN" panose="02000000000000000000" pitchFamily="2" charset="0"/>
            </a:rPr>
            <a:t>৩। ১৯৫৩ সালে আওয়ামীলীগের</a:t>
          </a:r>
        </a:p>
        <a:p>
          <a:r>
            <a:rPr lang="bn-BD" sz="2800" dirty="0" smtClean="0">
              <a:solidFill>
                <a:schemeClr val="accent1">
                  <a:lumMod val="60000"/>
                  <a:lumOff val="40000"/>
                </a:schemeClr>
              </a:solidFill>
              <a:latin typeface="NikoshBAN" panose="02000000000000000000" pitchFamily="2" charset="0"/>
              <a:cs typeface="NikoshBAN" panose="02000000000000000000" pitchFamily="2" charset="0"/>
            </a:rPr>
            <a:t>সাধারন সম্পাদক হন।</a:t>
          </a:r>
          <a:endParaRPr lang="en-US" sz="2800" dirty="0">
            <a:solidFill>
              <a:schemeClr val="accent1">
                <a:lumMod val="60000"/>
                <a:lumOff val="40000"/>
              </a:schemeClr>
            </a:solidFill>
            <a:latin typeface="NikoshBAN" panose="02000000000000000000" pitchFamily="2" charset="0"/>
            <a:cs typeface="NikoshBAN" panose="02000000000000000000" pitchFamily="2" charset="0"/>
          </a:endParaRPr>
        </a:p>
      </dgm:t>
    </dgm:pt>
    <dgm:pt modelId="{9491A82B-0C58-46DD-B1E6-32013B544ECF}" type="parTrans" cxnId="{8800CF2C-6F50-4845-AB2A-13E4269180F1}">
      <dgm:prSet/>
      <dgm:spPr/>
      <dgm:t>
        <a:bodyPr/>
        <a:lstStyle/>
        <a:p>
          <a:endParaRPr lang="en-US"/>
        </a:p>
      </dgm:t>
    </dgm:pt>
    <dgm:pt modelId="{89408615-E14E-4249-826C-F308265BD60D}" type="sibTrans" cxnId="{8800CF2C-6F50-4845-AB2A-13E4269180F1}">
      <dgm:prSet/>
      <dgm:spPr/>
      <dgm:t>
        <a:bodyPr/>
        <a:lstStyle/>
        <a:p>
          <a:endParaRPr lang="en-US"/>
        </a:p>
      </dgm:t>
    </dgm:pt>
    <dgm:pt modelId="{AB76A71B-7D26-482C-A572-BB576F62995F}">
      <dgm:prSet phldrT="[Text]" custT="1"/>
      <dgm:spPr>
        <a:solidFill>
          <a:schemeClr val="accent5">
            <a:lumMod val="60000"/>
            <a:lumOff val="40000"/>
          </a:schemeClr>
        </a:solidFill>
      </dgm:spPr>
      <dgm:t>
        <a:bodyPr/>
        <a:lstStyle/>
        <a:p>
          <a:r>
            <a:rPr lang="bn-BD" sz="3200" dirty="0" smtClean="0">
              <a:solidFill>
                <a:srgbClr val="002060"/>
              </a:solidFill>
              <a:latin typeface="NikoshBAN" panose="02000000000000000000" pitchFamily="2" charset="0"/>
              <a:cs typeface="NikoshBAN" panose="02000000000000000000" pitchFamily="2" charset="0"/>
            </a:rPr>
            <a:t>৪। ১৯৫৪ সালের যুক্তফ্রন্ট নির্বাচনে</a:t>
          </a:r>
        </a:p>
        <a:p>
          <a:r>
            <a:rPr lang="bn-BD" sz="3200" dirty="0" smtClean="0">
              <a:solidFill>
                <a:srgbClr val="002060"/>
              </a:solidFill>
              <a:latin typeface="NikoshBAN" panose="02000000000000000000" pitchFamily="2" charset="0"/>
              <a:cs typeface="NikoshBAN" panose="02000000000000000000" pitchFamily="2" charset="0"/>
            </a:rPr>
            <a:t>বিজয়ে অসাধারন ভূমিকা পালন করেন।</a:t>
          </a:r>
          <a:endParaRPr lang="en-US" sz="3200" dirty="0">
            <a:solidFill>
              <a:srgbClr val="002060"/>
            </a:solidFill>
            <a:latin typeface="NikoshBAN" panose="02000000000000000000" pitchFamily="2" charset="0"/>
            <a:cs typeface="NikoshBAN" panose="02000000000000000000" pitchFamily="2" charset="0"/>
          </a:endParaRPr>
        </a:p>
      </dgm:t>
    </dgm:pt>
    <dgm:pt modelId="{8C2677C2-25C3-4A33-85DE-15C9BCBCF467}" type="parTrans" cxnId="{E53AA474-E154-4620-BEFE-4E5A21D7ABEA}">
      <dgm:prSet/>
      <dgm:spPr/>
      <dgm:t>
        <a:bodyPr/>
        <a:lstStyle/>
        <a:p>
          <a:endParaRPr lang="en-US"/>
        </a:p>
      </dgm:t>
    </dgm:pt>
    <dgm:pt modelId="{D5CFCE05-DBDE-40D9-A64C-0AAE5A3AC260}" type="sibTrans" cxnId="{E53AA474-E154-4620-BEFE-4E5A21D7ABEA}">
      <dgm:prSet/>
      <dgm:spPr/>
      <dgm:t>
        <a:bodyPr/>
        <a:lstStyle/>
        <a:p>
          <a:endParaRPr lang="en-US"/>
        </a:p>
      </dgm:t>
    </dgm:pt>
    <dgm:pt modelId="{CA02B63B-F423-4192-8024-8DFE092E1D21}">
      <dgm:prSet phldrT="[Text]" custT="1"/>
      <dgm:spPr>
        <a:solidFill>
          <a:schemeClr val="accent1">
            <a:lumMod val="50000"/>
          </a:schemeClr>
        </a:solidFill>
      </dgm:spPr>
      <dgm:t>
        <a:bodyPr/>
        <a:lstStyle/>
        <a:p>
          <a:r>
            <a:rPr lang="bn-BD" sz="3200" dirty="0" smtClean="0">
              <a:solidFill>
                <a:srgbClr val="00B050"/>
              </a:solidFill>
              <a:latin typeface="NikoshBAN" panose="02000000000000000000" pitchFamily="2" charset="0"/>
              <a:cs typeface="NikoshBAN" panose="02000000000000000000" pitchFamily="2" charset="0"/>
            </a:rPr>
            <a:t>৫। ১৯৬৬সালের ৫ ও ৬ ফ্রেব্রুয়ারী </a:t>
          </a:r>
          <a:endParaRPr lang="bn-BD" sz="2400" dirty="0" smtClean="0">
            <a:solidFill>
              <a:srgbClr val="00B050"/>
            </a:solidFill>
            <a:latin typeface="NikoshBAN" panose="02000000000000000000" pitchFamily="2" charset="0"/>
            <a:cs typeface="NikoshBAN" panose="02000000000000000000" pitchFamily="2" charset="0"/>
          </a:endParaRPr>
        </a:p>
        <a:p>
          <a:r>
            <a:rPr lang="bn-BD" sz="3200" dirty="0" smtClean="0">
              <a:solidFill>
                <a:srgbClr val="00B050"/>
              </a:solidFill>
              <a:latin typeface="NikoshBAN" panose="02000000000000000000" pitchFamily="2" charset="0"/>
              <a:cs typeface="NikoshBAN" panose="02000000000000000000" pitchFamily="2" charset="0"/>
            </a:rPr>
            <a:t>লাহোরে ৬ দফা কর্মসূচী পেশ করেন।</a:t>
          </a:r>
          <a:endParaRPr lang="en-US" sz="3200" dirty="0">
            <a:solidFill>
              <a:srgbClr val="00B050"/>
            </a:solidFill>
            <a:latin typeface="NikoshBAN" panose="02000000000000000000" pitchFamily="2" charset="0"/>
            <a:cs typeface="NikoshBAN" panose="02000000000000000000" pitchFamily="2" charset="0"/>
          </a:endParaRPr>
        </a:p>
      </dgm:t>
    </dgm:pt>
    <dgm:pt modelId="{3C8F9B0A-589A-4BFE-9A60-287FB88A91C5}" type="parTrans" cxnId="{AC6CC589-DA97-4243-AC9C-2B45163D1A62}">
      <dgm:prSet/>
      <dgm:spPr/>
      <dgm:t>
        <a:bodyPr/>
        <a:lstStyle/>
        <a:p>
          <a:endParaRPr lang="en-US"/>
        </a:p>
      </dgm:t>
    </dgm:pt>
    <dgm:pt modelId="{2D924AFC-0D64-485B-8C89-271A5A2041BE}" type="sibTrans" cxnId="{AC6CC589-DA97-4243-AC9C-2B45163D1A62}">
      <dgm:prSet/>
      <dgm:spPr/>
      <dgm:t>
        <a:bodyPr/>
        <a:lstStyle/>
        <a:p>
          <a:endParaRPr lang="en-US"/>
        </a:p>
      </dgm:t>
    </dgm:pt>
    <dgm:pt modelId="{273FCCD6-BCBC-4872-9586-BAE4EF3D07C1}" type="pres">
      <dgm:prSet presAssocID="{8217AB70-7704-4906-A8CA-6793D0773F48}" presName="diagram" presStyleCnt="0">
        <dgm:presLayoutVars>
          <dgm:dir/>
          <dgm:resizeHandles val="exact"/>
        </dgm:presLayoutVars>
      </dgm:prSet>
      <dgm:spPr/>
      <dgm:t>
        <a:bodyPr/>
        <a:lstStyle/>
        <a:p>
          <a:endParaRPr lang="en-US"/>
        </a:p>
      </dgm:t>
    </dgm:pt>
    <dgm:pt modelId="{8451D041-9124-4475-91EF-2E30D652A2C7}" type="pres">
      <dgm:prSet presAssocID="{42A5F794-E7CA-4864-A491-F77A2874328C}" presName="node" presStyleLbl="node1" presStyleIdx="0" presStyleCnt="5">
        <dgm:presLayoutVars>
          <dgm:bulletEnabled val="1"/>
        </dgm:presLayoutVars>
      </dgm:prSet>
      <dgm:spPr/>
      <dgm:t>
        <a:bodyPr/>
        <a:lstStyle/>
        <a:p>
          <a:endParaRPr lang="en-US"/>
        </a:p>
      </dgm:t>
    </dgm:pt>
    <dgm:pt modelId="{CD834A20-4871-4AD6-AB55-E057283ADDFA}" type="pres">
      <dgm:prSet presAssocID="{A98B7269-033E-4D5F-B86C-714F372384EB}" presName="sibTrans" presStyleCnt="0"/>
      <dgm:spPr/>
    </dgm:pt>
    <dgm:pt modelId="{D54DC2F4-9473-426F-8997-8C0779621E70}" type="pres">
      <dgm:prSet presAssocID="{A6A70730-7576-42C1-89EE-E42974266827}" presName="node" presStyleLbl="node1" presStyleIdx="1" presStyleCnt="5">
        <dgm:presLayoutVars>
          <dgm:bulletEnabled val="1"/>
        </dgm:presLayoutVars>
      </dgm:prSet>
      <dgm:spPr/>
      <dgm:t>
        <a:bodyPr/>
        <a:lstStyle/>
        <a:p>
          <a:endParaRPr lang="en-US"/>
        </a:p>
      </dgm:t>
    </dgm:pt>
    <dgm:pt modelId="{2CCEBC68-3451-4A39-9D14-AB17DEF81A5F}" type="pres">
      <dgm:prSet presAssocID="{DA406EAB-B29E-416C-86A5-C404C8210554}" presName="sibTrans" presStyleCnt="0"/>
      <dgm:spPr/>
    </dgm:pt>
    <dgm:pt modelId="{6E88B370-AFDA-4320-9931-DF1DF412D674}" type="pres">
      <dgm:prSet presAssocID="{4DAC2FB3-9034-4189-8A3A-2C3BDA9A0075}" presName="node" presStyleLbl="node1" presStyleIdx="2" presStyleCnt="5">
        <dgm:presLayoutVars>
          <dgm:bulletEnabled val="1"/>
        </dgm:presLayoutVars>
      </dgm:prSet>
      <dgm:spPr/>
      <dgm:t>
        <a:bodyPr/>
        <a:lstStyle/>
        <a:p>
          <a:endParaRPr lang="en-US"/>
        </a:p>
      </dgm:t>
    </dgm:pt>
    <dgm:pt modelId="{8CFDFBA5-382E-4BC4-A7AD-2750203BF2D3}" type="pres">
      <dgm:prSet presAssocID="{89408615-E14E-4249-826C-F308265BD60D}" presName="sibTrans" presStyleCnt="0"/>
      <dgm:spPr/>
    </dgm:pt>
    <dgm:pt modelId="{214CE9B5-7EA3-4668-B13B-A45758D41486}" type="pres">
      <dgm:prSet presAssocID="{AB76A71B-7D26-482C-A572-BB576F62995F}" presName="node" presStyleLbl="node1" presStyleIdx="3" presStyleCnt="5" custLinFactNeighborY="595">
        <dgm:presLayoutVars>
          <dgm:bulletEnabled val="1"/>
        </dgm:presLayoutVars>
      </dgm:prSet>
      <dgm:spPr/>
      <dgm:t>
        <a:bodyPr/>
        <a:lstStyle/>
        <a:p>
          <a:endParaRPr lang="en-US"/>
        </a:p>
      </dgm:t>
    </dgm:pt>
    <dgm:pt modelId="{11916447-C659-4801-9A05-5EE96A3A4BF8}" type="pres">
      <dgm:prSet presAssocID="{D5CFCE05-DBDE-40D9-A64C-0AAE5A3AC260}" presName="sibTrans" presStyleCnt="0"/>
      <dgm:spPr/>
    </dgm:pt>
    <dgm:pt modelId="{8A730B27-96F8-41D2-A212-1D9AA7AA93DE}" type="pres">
      <dgm:prSet presAssocID="{CA02B63B-F423-4192-8024-8DFE092E1D21}" presName="node" presStyleLbl="node1" presStyleIdx="4" presStyleCnt="5">
        <dgm:presLayoutVars>
          <dgm:bulletEnabled val="1"/>
        </dgm:presLayoutVars>
      </dgm:prSet>
      <dgm:spPr/>
      <dgm:t>
        <a:bodyPr/>
        <a:lstStyle/>
        <a:p>
          <a:endParaRPr lang="en-US"/>
        </a:p>
      </dgm:t>
    </dgm:pt>
  </dgm:ptLst>
  <dgm:cxnLst>
    <dgm:cxn modelId="{AC6CC589-DA97-4243-AC9C-2B45163D1A62}" srcId="{8217AB70-7704-4906-A8CA-6793D0773F48}" destId="{CA02B63B-F423-4192-8024-8DFE092E1D21}" srcOrd="4" destOrd="0" parTransId="{3C8F9B0A-589A-4BFE-9A60-287FB88A91C5}" sibTransId="{2D924AFC-0D64-485B-8C89-271A5A2041BE}"/>
    <dgm:cxn modelId="{5B077369-5553-4BCC-8125-45D8E884D05C}" type="presOf" srcId="{42A5F794-E7CA-4864-A491-F77A2874328C}" destId="{8451D041-9124-4475-91EF-2E30D652A2C7}" srcOrd="0" destOrd="0" presId="urn:microsoft.com/office/officeart/2005/8/layout/default"/>
    <dgm:cxn modelId="{8800CF2C-6F50-4845-AB2A-13E4269180F1}" srcId="{8217AB70-7704-4906-A8CA-6793D0773F48}" destId="{4DAC2FB3-9034-4189-8A3A-2C3BDA9A0075}" srcOrd="2" destOrd="0" parTransId="{9491A82B-0C58-46DD-B1E6-32013B544ECF}" sibTransId="{89408615-E14E-4249-826C-F308265BD60D}"/>
    <dgm:cxn modelId="{329643D6-E0A2-4D03-992A-09ECF83A4DDC}" type="presOf" srcId="{AB76A71B-7D26-482C-A572-BB576F62995F}" destId="{214CE9B5-7EA3-4668-B13B-A45758D41486}" srcOrd="0" destOrd="0" presId="urn:microsoft.com/office/officeart/2005/8/layout/default"/>
    <dgm:cxn modelId="{03162B91-11D7-4876-B528-C58700423E9A}" type="presOf" srcId="{8217AB70-7704-4906-A8CA-6793D0773F48}" destId="{273FCCD6-BCBC-4872-9586-BAE4EF3D07C1}" srcOrd="0" destOrd="0" presId="urn:microsoft.com/office/officeart/2005/8/layout/default"/>
    <dgm:cxn modelId="{E53AA474-E154-4620-BEFE-4E5A21D7ABEA}" srcId="{8217AB70-7704-4906-A8CA-6793D0773F48}" destId="{AB76A71B-7D26-482C-A572-BB576F62995F}" srcOrd="3" destOrd="0" parTransId="{8C2677C2-25C3-4A33-85DE-15C9BCBCF467}" sibTransId="{D5CFCE05-DBDE-40D9-A64C-0AAE5A3AC260}"/>
    <dgm:cxn modelId="{24C62C33-514B-4A52-818A-68245DA999B2}" type="presOf" srcId="{CA02B63B-F423-4192-8024-8DFE092E1D21}" destId="{8A730B27-96F8-41D2-A212-1D9AA7AA93DE}" srcOrd="0" destOrd="0" presId="urn:microsoft.com/office/officeart/2005/8/layout/default"/>
    <dgm:cxn modelId="{A431A65A-CFE1-441E-9CE0-E242C0B943FE}" type="presOf" srcId="{4DAC2FB3-9034-4189-8A3A-2C3BDA9A0075}" destId="{6E88B370-AFDA-4320-9931-DF1DF412D674}" srcOrd="0" destOrd="0" presId="urn:microsoft.com/office/officeart/2005/8/layout/default"/>
    <dgm:cxn modelId="{FDFF3FB9-841B-4F63-8DA4-DC4441279A27}" srcId="{8217AB70-7704-4906-A8CA-6793D0773F48}" destId="{A6A70730-7576-42C1-89EE-E42974266827}" srcOrd="1" destOrd="0" parTransId="{08370C92-8C4F-463C-90EC-EF33B9D7823A}" sibTransId="{DA406EAB-B29E-416C-86A5-C404C8210554}"/>
    <dgm:cxn modelId="{D385514D-C5C0-45ED-806C-7DE54DA2238A}" type="presOf" srcId="{A6A70730-7576-42C1-89EE-E42974266827}" destId="{D54DC2F4-9473-426F-8997-8C0779621E70}" srcOrd="0" destOrd="0" presId="urn:microsoft.com/office/officeart/2005/8/layout/default"/>
    <dgm:cxn modelId="{6FDC0F7D-4D53-4744-95C4-3D28968911C1}" srcId="{8217AB70-7704-4906-A8CA-6793D0773F48}" destId="{42A5F794-E7CA-4864-A491-F77A2874328C}" srcOrd="0" destOrd="0" parTransId="{37B08D59-6208-46D1-8117-CF2C1800FCC3}" sibTransId="{A98B7269-033E-4D5F-B86C-714F372384EB}"/>
    <dgm:cxn modelId="{BEF11A4A-F63E-49D8-96F3-946FAAF754A3}" type="presParOf" srcId="{273FCCD6-BCBC-4872-9586-BAE4EF3D07C1}" destId="{8451D041-9124-4475-91EF-2E30D652A2C7}" srcOrd="0" destOrd="0" presId="urn:microsoft.com/office/officeart/2005/8/layout/default"/>
    <dgm:cxn modelId="{677763E9-564B-4F39-88E4-7AD3EC0DA010}" type="presParOf" srcId="{273FCCD6-BCBC-4872-9586-BAE4EF3D07C1}" destId="{CD834A20-4871-4AD6-AB55-E057283ADDFA}" srcOrd="1" destOrd="0" presId="urn:microsoft.com/office/officeart/2005/8/layout/default"/>
    <dgm:cxn modelId="{C233D52A-15B3-45CD-99F8-3D36B978C27A}" type="presParOf" srcId="{273FCCD6-BCBC-4872-9586-BAE4EF3D07C1}" destId="{D54DC2F4-9473-426F-8997-8C0779621E70}" srcOrd="2" destOrd="0" presId="urn:microsoft.com/office/officeart/2005/8/layout/default"/>
    <dgm:cxn modelId="{0BD2744B-47E6-438C-8B7D-0B7C50EC9EB6}" type="presParOf" srcId="{273FCCD6-BCBC-4872-9586-BAE4EF3D07C1}" destId="{2CCEBC68-3451-4A39-9D14-AB17DEF81A5F}" srcOrd="3" destOrd="0" presId="urn:microsoft.com/office/officeart/2005/8/layout/default"/>
    <dgm:cxn modelId="{C4591916-40F3-4BA7-BEA2-36E6C306D243}" type="presParOf" srcId="{273FCCD6-BCBC-4872-9586-BAE4EF3D07C1}" destId="{6E88B370-AFDA-4320-9931-DF1DF412D674}" srcOrd="4" destOrd="0" presId="urn:microsoft.com/office/officeart/2005/8/layout/default"/>
    <dgm:cxn modelId="{808253D9-452A-4B7D-8493-5FA7DB19ABEB}" type="presParOf" srcId="{273FCCD6-BCBC-4872-9586-BAE4EF3D07C1}" destId="{8CFDFBA5-382E-4BC4-A7AD-2750203BF2D3}" srcOrd="5" destOrd="0" presId="urn:microsoft.com/office/officeart/2005/8/layout/default"/>
    <dgm:cxn modelId="{97543854-CD45-4EA7-8D98-2E566A8C9D94}" type="presParOf" srcId="{273FCCD6-BCBC-4872-9586-BAE4EF3D07C1}" destId="{214CE9B5-7EA3-4668-B13B-A45758D41486}" srcOrd="6" destOrd="0" presId="urn:microsoft.com/office/officeart/2005/8/layout/default"/>
    <dgm:cxn modelId="{E1654442-3D69-4878-A1F9-5EB99BB498FC}" type="presParOf" srcId="{273FCCD6-BCBC-4872-9586-BAE4EF3D07C1}" destId="{11916447-C659-4801-9A05-5EE96A3A4BF8}" srcOrd="7" destOrd="0" presId="urn:microsoft.com/office/officeart/2005/8/layout/default"/>
    <dgm:cxn modelId="{D85069D3-CC15-412A-BEC1-138EA48F4283}" type="presParOf" srcId="{273FCCD6-BCBC-4872-9586-BAE4EF3D07C1}" destId="{8A730B27-96F8-41D2-A212-1D9AA7AA93D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FC266-737D-4A2E-8F27-D4ED8AEA5E3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C738B83-0FFC-4BF5-B4E9-5549B3F0020C}">
      <dgm:prSet phldrT="[Text]" custT="1"/>
      <dgm:spPr/>
      <dgm:t>
        <a:bodyPr/>
        <a:lstStyle/>
        <a:p>
          <a:r>
            <a:rPr lang="bn-BD" sz="3600" dirty="0" smtClean="0">
              <a:solidFill>
                <a:srgbClr val="00B050"/>
              </a:solidFill>
              <a:latin typeface="NikoshBAN" panose="02000000000000000000" pitchFamily="2" charset="0"/>
              <a:cs typeface="NikoshBAN" panose="02000000000000000000" pitchFamily="2" charset="0"/>
            </a:rPr>
            <a:t>৬। ১৯৬৮ সালের </a:t>
          </a:r>
          <a:endParaRPr lang="bn-BD" sz="2400" dirty="0" smtClean="0">
            <a:solidFill>
              <a:srgbClr val="00B050"/>
            </a:solidFill>
            <a:latin typeface="NikoshBAN" panose="02000000000000000000" pitchFamily="2" charset="0"/>
            <a:cs typeface="NikoshBAN" panose="02000000000000000000" pitchFamily="2" charset="0"/>
          </a:endParaRPr>
        </a:p>
        <a:p>
          <a:r>
            <a:rPr lang="bn-BD" sz="3600" dirty="0" smtClean="0">
              <a:solidFill>
                <a:srgbClr val="00B050"/>
              </a:solidFill>
              <a:latin typeface="NikoshBAN" panose="02000000000000000000" pitchFamily="2" charset="0"/>
              <a:cs typeface="NikoshBAN" panose="02000000000000000000" pitchFamily="2" charset="0"/>
            </a:rPr>
            <a:t>আগ</a:t>
          </a:r>
          <a:r>
            <a:rPr lang="en-US" sz="3600" dirty="0" smtClean="0">
              <a:solidFill>
                <a:srgbClr val="00B050"/>
              </a:solidFill>
              <a:latin typeface="NikoshBAN" panose="02000000000000000000" pitchFamily="2" charset="0"/>
              <a:cs typeface="NikoshBAN" panose="02000000000000000000" pitchFamily="2" charset="0"/>
            </a:rPr>
            <a:t>র </a:t>
          </a:r>
          <a:r>
            <a:rPr lang="bn-BD" sz="3600" dirty="0" smtClean="0">
              <a:solidFill>
                <a:srgbClr val="00B050"/>
              </a:solidFill>
              <a:latin typeface="NikoshBAN" panose="02000000000000000000" pitchFamily="2" charset="0"/>
              <a:cs typeface="NikoshBAN" panose="02000000000000000000" pitchFamily="2" charset="0"/>
            </a:rPr>
            <a:t>তলার মামলা।</a:t>
          </a:r>
          <a:endParaRPr lang="en-US" sz="3600" dirty="0">
            <a:solidFill>
              <a:srgbClr val="00B050"/>
            </a:solidFill>
            <a:latin typeface="NikoshBAN" panose="02000000000000000000" pitchFamily="2" charset="0"/>
            <a:cs typeface="NikoshBAN" panose="02000000000000000000" pitchFamily="2" charset="0"/>
          </a:endParaRPr>
        </a:p>
      </dgm:t>
    </dgm:pt>
    <dgm:pt modelId="{885264F3-6604-4D62-AC5D-D0C6354452F2}" type="parTrans" cxnId="{4657DCB9-5800-4AD1-8A4A-DF7E5DE9892B}">
      <dgm:prSet/>
      <dgm:spPr/>
      <dgm:t>
        <a:bodyPr/>
        <a:lstStyle/>
        <a:p>
          <a:endParaRPr lang="en-US"/>
        </a:p>
      </dgm:t>
    </dgm:pt>
    <dgm:pt modelId="{814CD5CD-AB42-4E73-B661-47FC14FB42B1}" type="sibTrans" cxnId="{4657DCB9-5800-4AD1-8A4A-DF7E5DE9892B}">
      <dgm:prSet/>
      <dgm:spPr/>
      <dgm:t>
        <a:bodyPr/>
        <a:lstStyle/>
        <a:p>
          <a:endParaRPr lang="en-US"/>
        </a:p>
      </dgm:t>
    </dgm:pt>
    <dgm:pt modelId="{48CFD31F-C257-4B2B-A694-016A1B0B1CC2}">
      <dgm:prSet phldrT="[Text]" custT="1"/>
      <dgm:spPr/>
      <dgm:t>
        <a:bodyPr/>
        <a:lstStyle/>
        <a:p>
          <a:r>
            <a:rPr lang="bn-BD" sz="2800" dirty="0" smtClean="0">
              <a:solidFill>
                <a:srgbClr val="002060"/>
              </a:solidFill>
              <a:latin typeface="NikoshBAN" panose="02000000000000000000" pitchFamily="2" charset="0"/>
              <a:cs typeface="NikoshBAN" panose="02000000000000000000" pitchFamily="2" charset="0"/>
            </a:rPr>
            <a:t>৭ ।১৯৭০ সালের পাকিস্তানের জাতীয় ও প্রাদেশিক পরিষদের নির্বাচনে অংশ গ্রহন।</a:t>
          </a:r>
          <a:endParaRPr lang="en-US" sz="2800" dirty="0">
            <a:solidFill>
              <a:srgbClr val="002060"/>
            </a:solidFill>
            <a:latin typeface="NikoshBAN" panose="02000000000000000000" pitchFamily="2" charset="0"/>
            <a:cs typeface="NikoshBAN" panose="02000000000000000000" pitchFamily="2" charset="0"/>
          </a:endParaRPr>
        </a:p>
      </dgm:t>
    </dgm:pt>
    <dgm:pt modelId="{0DF7B95C-EC60-4835-8A04-D3E1EC237AE5}" type="parTrans" cxnId="{CEE2531D-5280-4FF6-8D78-43847FBFEFB9}">
      <dgm:prSet/>
      <dgm:spPr/>
      <dgm:t>
        <a:bodyPr/>
        <a:lstStyle/>
        <a:p>
          <a:endParaRPr lang="en-US"/>
        </a:p>
      </dgm:t>
    </dgm:pt>
    <dgm:pt modelId="{73A0C54A-A147-4074-AB30-06843FB39000}" type="sibTrans" cxnId="{CEE2531D-5280-4FF6-8D78-43847FBFEFB9}">
      <dgm:prSet/>
      <dgm:spPr/>
      <dgm:t>
        <a:bodyPr/>
        <a:lstStyle/>
        <a:p>
          <a:endParaRPr lang="en-US"/>
        </a:p>
      </dgm:t>
    </dgm:pt>
    <dgm:pt modelId="{5F675F71-BB19-4220-92D2-1E9002191FC7}">
      <dgm:prSet phldrT="[Text]" custT="1"/>
      <dgm:spPr/>
      <dgm:t>
        <a:bodyPr/>
        <a:lstStyle/>
        <a:p>
          <a:r>
            <a:rPr lang="bn-BD" sz="2800" dirty="0" smtClean="0">
              <a:solidFill>
                <a:schemeClr val="accent3">
                  <a:lumMod val="60000"/>
                  <a:lumOff val="40000"/>
                </a:schemeClr>
              </a:solidFill>
              <a:latin typeface="NikoshBAN" panose="02000000000000000000" pitchFamily="2" charset="0"/>
              <a:cs typeface="NikoshBAN" panose="02000000000000000000" pitchFamily="2" charset="0"/>
            </a:rPr>
            <a:t>৮।১৯৭১ সালে ৭ মার্চের ভাসন ও মুক্তি</a:t>
          </a:r>
          <a:r>
            <a:rPr lang="en-US" sz="2800" dirty="0" err="1" smtClean="0">
              <a:solidFill>
                <a:schemeClr val="accent3">
                  <a:lumMod val="60000"/>
                  <a:lumOff val="40000"/>
                </a:schemeClr>
              </a:solidFill>
              <a:latin typeface="NikoshBAN" panose="02000000000000000000" pitchFamily="2" charset="0"/>
              <a:cs typeface="NikoshBAN" panose="02000000000000000000" pitchFamily="2" charset="0"/>
            </a:rPr>
            <a:t>যুদ্ধের</a:t>
          </a:r>
          <a:r>
            <a:rPr lang="bn-BD" sz="2800" dirty="0" smtClean="0">
              <a:solidFill>
                <a:schemeClr val="accent3">
                  <a:lumMod val="60000"/>
                  <a:lumOff val="40000"/>
                </a:schemeClr>
              </a:solidFill>
              <a:latin typeface="NikoshBAN" panose="02000000000000000000" pitchFamily="2" charset="0"/>
              <a:cs typeface="NikoshBAN" panose="02000000000000000000" pitchFamily="2" charset="0"/>
            </a:rPr>
            <a:t> প্রস্ততি।</a:t>
          </a:r>
          <a:endParaRPr lang="en-US" sz="2800" dirty="0">
            <a:solidFill>
              <a:schemeClr val="accent3">
                <a:lumMod val="60000"/>
                <a:lumOff val="40000"/>
              </a:schemeClr>
            </a:solidFill>
            <a:latin typeface="NikoshBAN" panose="02000000000000000000" pitchFamily="2" charset="0"/>
            <a:cs typeface="NikoshBAN" panose="02000000000000000000" pitchFamily="2" charset="0"/>
          </a:endParaRPr>
        </a:p>
      </dgm:t>
    </dgm:pt>
    <dgm:pt modelId="{DBF48A1B-BC43-44AD-876D-A1179CAC1C9B}" type="parTrans" cxnId="{C16C1DE7-4356-43D6-966D-DDA1E08D0B84}">
      <dgm:prSet/>
      <dgm:spPr/>
      <dgm:t>
        <a:bodyPr/>
        <a:lstStyle/>
        <a:p>
          <a:endParaRPr lang="en-US"/>
        </a:p>
      </dgm:t>
    </dgm:pt>
    <dgm:pt modelId="{4818A334-AEF3-4F66-BEBB-352ADE117F5A}" type="sibTrans" cxnId="{C16C1DE7-4356-43D6-966D-DDA1E08D0B84}">
      <dgm:prSet/>
      <dgm:spPr/>
      <dgm:t>
        <a:bodyPr/>
        <a:lstStyle/>
        <a:p>
          <a:endParaRPr lang="en-US"/>
        </a:p>
      </dgm:t>
    </dgm:pt>
    <dgm:pt modelId="{4CFA651C-0A3B-460E-AA7E-3489356F3B24}">
      <dgm:prSet phldrT="[Text]" custT="1"/>
      <dgm:spPr/>
      <dgm:t>
        <a:bodyPr/>
        <a:lstStyle/>
        <a:p>
          <a:r>
            <a:rPr lang="bn-BD" sz="2800" dirty="0" smtClean="0">
              <a:solidFill>
                <a:srgbClr val="00B0F0"/>
              </a:solidFill>
              <a:latin typeface="NikoshBAN" panose="02000000000000000000" pitchFamily="2" charset="0"/>
              <a:cs typeface="NikoshBAN" panose="02000000000000000000" pitchFamily="2" charset="0"/>
            </a:rPr>
            <a:t>৯।সর্বপরি মুক্তি</a:t>
          </a:r>
          <a:r>
            <a:rPr lang="en-US" sz="2800" dirty="0" err="1" smtClean="0">
              <a:solidFill>
                <a:srgbClr val="00B0F0"/>
              </a:solidFill>
              <a:latin typeface="NikoshBAN" panose="02000000000000000000" pitchFamily="2" charset="0"/>
              <a:cs typeface="NikoshBAN" panose="02000000000000000000" pitchFamily="2" charset="0"/>
            </a:rPr>
            <a:t>যুদ্ধের</a:t>
          </a:r>
          <a:r>
            <a:rPr lang="bn-BD" sz="2800" dirty="0" smtClean="0">
              <a:solidFill>
                <a:srgbClr val="00B0F0"/>
              </a:solidFill>
              <a:latin typeface="NikoshBAN" panose="02000000000000000000" pitchFamily="2" charset="0"/>
              <a:cs typeface="NikoshBAN" panose="02000000000000000000" pitchFamily="2" charset="0"/>
            </a:rPr>
            <a:t> মাধ্যমে স্বাধীওন বাংলাদেশ গঠন।</a:t>
          </a:r>
          <a:endParaRPr lang="en-US" sz="2800" dirty="0">
            <a:solidFill>
              <a:srgbClr val="00B0F0"/>
            </a:solidFill>
            <a:latin typeface="NikoshBAN" panose="02000000000000000000" pitchFamily="2" charset="0"/>
            <a:cs typeface="NikoshBAN" panose="02000000000000000000" pitchFamily="2" charset="0"/>
          </a:endParaRPr>
        </a:p>
      </dgm:t>
    </dgm:pt>
    <dgm:pt modelId="{708AC23E-EA46-4D2B-ABE0-6AAC6303D071}" type="parTrans" cxnId="{D89AD1BC-DA0C-4B92-97D7-934BA9DA9940}">
      <dgm:prSet/>
      <dgm:spPr/>
      <dgm:t>
        <a:bodyPr/>
        <a:lstStyle/>
        <a:p>
          <a:endParaRPr lang="en-US"/>
        </a:p>
      </dgm:t>
    </dgm:pt>
    <dgm:pt modelId="{6B521F50-0627-4A25-98E1-37073F049FD0}" type="sibTrans" cxnId="{D89AD1BC-DA0C-4B92-97D7-934BA9DA9940}">
      <dgm:prSet/>
      <dgm:spPr/>
      <dgm:t>
        <a:bodyPr/>
        <a:lstStyle/>
        <a:p>
          <a:endParaRPr lang="en-US"/>
        </a:p>
      </dgm:t>
    </dgm:pt>
    <dgm:pt modelId="{9D5802B9-BF93-43CE-A7DB-5B1A714D9ADB}" type="pres">
      <dgm:prSet presAssocID="{2E6FC266-737D-4A2E-8F27-D4ED8AEA5E34}" presName="Name0" presStyleCnt="0">
        <dgm:presLayoutVars>
          <dgm:dir/>
          <dgm:resizeHandles val="exact"/>
        </dgm:presLayoutVars>
      </dgm:prSet>
      <dgm:spPr/>
      <dgm:t>
        <a:bodyPr/>
        <a:lstStyle/>
        <a:p>
          <a:endParaRPr lang="en-US"/>
        </a:p>
      </dgm:t>
    </dgm:pt>
    <dgm:pt modelId="{137B0E4B-D403-42FF-8CE1-6D8BD62326C2}" type="pres">
      <dgm:prSet presAssocID="{5C738B83-0FFC-4BF5-B4E9-5549B3F0020C}" presName="compNode" presStyleCnt="0"/>
      <dgm:spPr/>
    </dgm:pt>
    <dgm:pt modelId="{E20EF1A0-6B54-4710-8E16-AB6E130B6F14}" type="pres">
      <dgm:prSet presAssocID="{5C738B83-0FFC-4BF5-B4E9-5549B3F0020C}" presName="pictRect" presStyleLbl="node1" presStyleIdx="0" presStyleCnt="4" custScaleY="103033" custLinFactNeighborX="-210" custLinFactNeighborY="-738"/>
      <dgm:spPr>
        <a:solidFill>
          <a:schemeClr val="bg1">
            <a:lumMod val="85000"/>
            <a:lumOff val="15000"/>
          </a:schemeClr>
        </a:solidFill>
      </dgm:spPr>
      <dgm:t>
        <a:bodyPr/>
        <a:lstStyle/>
        <a:p>
          <a:endParaRPr lang="en-US"/>
        </a:p>
      </dgm:t>
    </dgm:pt>
    <dgm:pt modelId="{CD410745-BA9E-4DD7-8BC3-AFDCD134C0EF}" type="pres">
      <dgm:prSet presAssocID="{5C738B83-0FFC-4BF5-B4E9-5549B3F0020C}" presName="textRect" presStyleLbl="revTx" presStyleIdx="0" presStyleCnt="4" custScaleX="83597" custScaleY="243871" custLinFactY="-38904" custLinFactNeighborX="2428" custLinFactNeighborY="-100000">
        <dgm:presLayoutVars>
          <dgm:bulletEnabled val="1"/>
        </dgm:presLayoutVars>
      </dgm:prSet>
      <dgm:spPr/>
      <dgm:t>
        <a:bodyPr/>
        <a:lstStyle/>
        <a:p>
          <a:endParaRPr lang="en-US"/>
        </a:p>
      </dgm:t>
    </dgm:pt>
    <dgm:pt modelId="{E21AE3CF-C9D6-4C99-B5AA-04F9BF145237}" type="pres">
      <dgm:prSet presAssocID="{814CD5CD-AB42-4E73-B661-47FC14FB42B1}" presName="sibTrans" presStyleLbl="sibTrans2D1" presStyleIdx="0" presStyleCnt="0"/>
      <dgm:spPr/>
      <dgm:t>
        <a:bodyPr/>
        <a:lstStyle/>
        <a:p>
          <a:endParaRPr lang="en-US"/>
        </a:p>
      </dgm:t>
    </dgm:pt>
    <dgm:pt modelId="{DE3B2CDF-AC18-4809-9F4E-F6CD78F552AE}" type="pres">
      <dgm:prSet presAssocID="{48CFD31F-C257-4B2B-A694-016A1B0B1CC2}" presName="compNode" presStyleCnt="0"/>
      <dgm:spPr/>
    </dgm:pt>
    <dgm:pt modelId="{EA151684-30B3-41D0-897C-F865CE9C75BD}" type="pres">
      <dgm:prSet presAssocID="{48CFD31F-C257-4B2B-A694-016A1B0B1CC2}" presName="pictRect" presStyleLbl="node1" presStyleIdx="1" presStyleCnt="4" custLinFactNeighborX="-5940" custLinFactNeighborY="-5816"/>
      <dgm:spPr>
        <a:solidFill>
          <a:schemeClr val="accent1">
            <a:lumMod val="40000"/>
            <a:lumOff val="60000"/>
          </a:schemeClr>
        </a:solidFill>
      </dgm:spPr>
      <dgm:t>
        <a:bodyPr/>
        <a:lstStyle/>
        <a:p>
          <a:endParaRPr lang="en-US"/>
        </a:p>
      </dgm:t>
    </dgm:pt>
    <dgm:pt modelId="{EC0B829D-DB11-4B16-A5E2-25D01ECDB92A}" type="pres">
      <dgm:prSet presAssocID="{48CFD31F-C257-4B2B-A694-016A1B0B1CC2}" presName="textRect" presStyleLbl="revTx" presStyleIdx="1" presStyleCnt="4" custScaleY="240558" custLinFactY="-27414" custLinFactNeighborX="-4612" custLinFactNeighborY="-100000">
        <dgm:presLayoutVars>
          <dgm:bulletEnabled val="1"/>
        </dgm:presLayoutVars>
      </dgm:prSet>
      <dgm:spPr/>
      <dgm:t>
        <a:bodyPr/>
        <a:lstStyle/>
        <a:p>
          <a:endParaRPr lang="en-US"/>
        </a:p>
      </dgm:t>
    </dgm:pt>
    <dgm:pt modelId="{0BD22FFC-1361-484C-930E-9CAE2EB8D251}" type="pres">
      <dgm:prSet presAssocID="{73A0C54A-A147-4074-AB30-06843FB39000}" presName="sibTrans" presStyleLbl="sibTrans2D1" presStyleIdx="0" presStyleCnt="0"/>
      <dgm:spPr/>
      <dgm:t>
        <a:bodyPr/>
        <a:lstStyle/>
        <a:p>
          <a:endParaRPr lang="en-US"/>
        </a:p>
      </dgm:t>
    </dgm:pt>
    <dgm:pt modelId="{9D36AC11-49A0-441F-A405-3969763E07A8}" type="pres">
      <dgm:prSet presAssocID="{5F675F71-BB19-4220-92D2-1E9002191FC7}" presName="compNode" presStyleCnt="0"/>
      <dgm:spPr/>
    </dgm:pt>
    <dgm:pt modelId="{958FFD9D-EF60-47AD-8705-C5532E8A181F}" type="pres">
      <dgm:prSet presAssocID="{5F675F71-BB19-4220-92D2-1E9002191FC7}" presName="pictRect" presStyleLbl="node1" presStyleIdx="2" presStyleCnt="4" custLinFactNeighborX="576" custLinFactNeighborY="-5857"/>
      <dgm:spPr>
        <a:solidFill>
          <a:schemeClr val="accent5">
            <a:lumMod val="75000"/>
          </a:schemeClr>
        </a:solidFill>
      </dgm:spPr>
      <dgm:t>
        <a:bodyPr/>
        <a:lstStyle/>
        <a:p>
          <a:endParaRPr lang="en-US"/>
        </a:p>
      </dgm:t>
    </dgm:pt>
    <dgm:pt modelId="{476946F0-B6C8-48CF-B92B-3AC4DF8C1116}" type="pres">
      <dgm:prSet presAssocID="{5F675F71-BB19-4220-92D2-1E9002191FC7}" presName="textRect" presStyleLbl="revTx" presStyleIdx="2" presStyleCnt="4" custScaleX="81744" custScaleY="181742" custLinFactY="-44489" custLinFactNeighborX="-2067" custLinFactNeighborY="-100000">
        <dgm:presLayoutVars>
          <dgm:bulletEnabled val="1"/>
        </dgm:presLayoutVars>
      </dgm:prSet>
      <dgm:spPr/>
      <dgm:t>
        <a:bodyPr/>
        <a:lstStyle/>
        <a:p>
          <a:endParaRPr lang="en-US"/>
        </a:p>
      </dgm:t>
    </dgm:pt>
    <dgm:pt modelId="{7202E309-40B0-45FA-910E-64B9C5982AEF}" type="pres">
      <dgm:prSet presAssocID="{4818A334-AEF3-4F66-BEBB-352ADE117F5A}" presName="sibTrans" presStyleLbl="sibTrans2D1" presStyleIdx="0" presStyleCnt="0"/>
      <dgm:spPr/>
      <dgm:t>
        <a:bodyPr/>
        <a:lstStyle/>
        <a:p>
          <a:endParaRPr lang="en-US"/>
        </a:p>
      </dgm:t>
    </dgm:pt>
    <dgm:pt modelId="{04B36F2F-49E1-422C-BB98-4DF236FC008B}" type="pres">
      <dgm:prSet presAssocID="{4CFA651C-0A3B-460E-AA7E-3489356F3B24}" presName="compNode" presStyleCnt="0"/>
      <dgm:spPr/>
    </dgm:pt>
    <dgm:pt modelId="{6AE61F73-E952-4296-8C22-71F66D9B9B11}" type="pres">
      <dgm:prSet presAssocID="{4CFA651C-0A3B-460E-AA7E-3489356F3B24}" presName="pictRect" presStyleLbl="node1" presStyleIdx="3" presStyleCnt="4" custLinFactNeighborX="210" custLinFactNeighborY="-4183"/>
      <dgm:spPr>
        <a:solidFill>
          <a:schemeClr val="accent6">
            <a:lumMod val="75000"/>
          </a:schemeClr>
        </a:solidFill>
      </dgm:spPr>
      <dgm:t>
        <a:bodyPr/>
        <a:lstStyle/>
        <a:p>
          <a:endParaRPr lang="en-US"/>
        </a:p>
      </dgm:t>
    </dgm:pt>
    <dgm:pt modelId="{9E224F57-66C4-4BC3-B30D-ED51605B12C7}" type="pres">
      <dgm:prSet presAssocID="{4CFA651C-0A3B-460E-AA7E-3489356F3B24}" presName="textRect" presStyleLbl="revTx" presStyleIdx="3" presStyleCnt="4" custScaleY="169367" custLinFactY="-51381" custLinFactNeighborX="210" custLinFactNeighborY="-100000">
        <dgm:presLayoutVars>
          <dgm:bulletEnabled val="1"/>
        </dgm:presLayoutVars>
      </dgm:prSet>
      <dgm:spPr/>
      <dgm:t>
        <a:bodyPr/>
        <a:lstStyle/>
        <a:p>
          <a:endParaRPr lang="en-US"/>
        </a:p>
      </dgm:t>
    </dgm:pt>
  </dgm:ptLst>
  <dgm:cxnLst>
    <dgm:cxn modelId="{4657DCB9-5800-4AD1-8A4A-DF7E5DE9892B}" srcId="{2E6FC266-737D-4A2E-8F27-D4ED8AEA5E34}" destId="{5C738B83-0FFC-4BF5-B4E9-5549B3F0020C}" srcOrd="0" destOrd="0" parTransId="{885264F3-6604-4D62-AC5D-D0C6354452F2}" sibTransId="{814CD5CD-AB42-4E73-B661-47FC14FB42B1}"/>
    <dgm:cxn modelId="{C16C1DE7-4356-43D6-966D-DDA1E08D0B84}" srcId="{2E6FC266-737D-4A2E-8F27-D4ED8AEA5E34}" destId="{5F675F71-BB19-4220-92D2-1E9002191FC7}" srcOrd="2" destOrd="0" parTransId="{DBF48A1B-BC43-44AD-876D-A1179CAC1C9B}" sibTransId="{4818A334-AEF3-4F66-BEBB-352ADE117F5A}"/>
    <dgm:cxn modelId="{D6776B51-E977-47E8-82F9-09A732C4D5AD}" type="presOf" srcId="{4CFA651C-0A3B-460E-AA7E-3489356F3B24}" destId="{9E224F57-66C4-4BC3-B30D-ED51605B12C7}" srcOrd="0" destOrd="0" presId="urn:microsoft.com/office/officeart/2005/8/layout/pList1"/>
    <dgm:cxn modelId="{FDD132DE-1E19-439B-A90B-02BA769871D9}" type="presOf" srcId="{48CFD31F-C257-4B2B-A694-016A1B0B1CC2}" destId="{EC0B829D-DB11-4B16-A5E2-25D01ECDB92A}" srcOrd="0" destOrd="0" presId="urn:microsoft.com/office/officeart/2005/8/layout/pList1"/>
    <dgm:cxn modelId="{22DED018-6481-4157-96BF-ED95542F5937}" type="presOf" srcId="{5F675F71-BB19-4220-92D2-1E9002191FC7}" destId="{476946F0-B6C8-48CF-B92B-3AC4DF8C1116}" srcOrd="0" destOrd="0" presId="urn:microsoft.com/office/officeart/2005/8/layout/pList1"/>
    <dgm:cxn modelId="{F4864FD4-D860-439E-AD3F-7A919AAC03B0}" type="presOf" srcId="{2E6FC266-737D-4A2E-8F27-D4ED8AEA5E34}" destId="{9D5802B9-BF93-43CE-A7DB-5B1A714D9ADB}" srcOrd="0" destOrd="0" presId="urn:microsoft.com/office/officeart/2005/8/layout/pList1"/>
    <dgm:cxn modelId="{1C518EA0-92F8-4927-AF8E-2D7DEB9FA9E8}" type="presOf" srcId="{4818A334-AEF3-4F66-BEBB-352ADE117F5A}" destId="{7202E309-40B0-45FA-910E-64B9C5982AEF}" srcOrd="0" destOrd="0" presId="urn:microsoft.com/office/officeart/2005/8/layout/pList1"/>
    <dgm:cxn modelId="{CEE2531D-5280-4FF6-8D78-43847FBFEFB9}" srcId="{2E6FC266-737D-4A2E-8F27-D4ED8AEA5E34}" destId="{48CFD31F-C257-4B2B-A694-016A1B0B1CC2}" srcOrd="1" destOrd="0" parTransId="{0DF7B95C-EC60-4835-8A04-D3E1EC237AE5}" sibTransId="{73A0C54A-A147-4074-AB30-06843FB39000}"/>
    <dgm:cxn modelId="{5160D8D0-C345-47CF-8B4D-873EAE9F9C59}" type="presOf" srcId="{5C738B83-0FFC-4BF5-B4E9-5549B3F0020C}" destId="{CD410745-BA9E-4DD7-8BC3-AFDCD134C0EF}" srcOrd="0" destOrd="0" presId="urn:microsoft.com/office/officeart/2005/8/layout/pList1"/>
    <dgm:cxn modelId="{1FAF8615-FA77-4D58-92EE-5D217AAF9809}" type="presOf" srcId="{73A0C54A-A147-4074-AB30-06843FB39000}" destId="{0BD22FFC-1361-484C-930E-9CAE2EB8D251}" srcOrd="0" destOrd="0" presId="urn:microsoft.com/office/officeart/2005/8/layout/pList1"/>
    <dgm:cxn modelId="{D89AD1BC-DA0C-4B92-97D7-934BA9DA9940}" srcId="{2E6FC266-737D-4A2E-8F27-D4ED8AEA5E34}" destId="{4CFA651C-0A3B-460E-AA7E-3489356F3B24}" srcOrd="3" destOrd="0" parTransId="{708AC23E-EA46-4D2B-ABE0-6AAC6303D071}" sibTransId="{6B521F50-0627-4A25-98E1-37073F049FD0}"/>
    <dgm:cxn modelId="{F69F78ED-2B41-4D2D-A733-37F8F6354215}" type="presOf" srcId="{814CD5CD-AB42-4E73-B661-47FC14FB42B1}" destId="{E21AE3CF-C9D6-4C99-B5AA-04F9BF145237}" srcOrd="0" destOrd="0" presId="urn:microsoft.com/office/officeart/2005/8/layout/pList1"/>
    <dgm:cxn modelId="{6389E304-78FA-42D5-B5F8-FA2E7E9E467D}" type="presParOf" srcId="{9D5802B9-BF93-43CE-A7DB-5B1A714D9ADB}" destId="{137B0E4B-D403-42FF-8CE1-6D8BD62326C2}" srcOrd="0" destOrd="0" presId="urn:microsoft.com/office/officeart/2005/8/layout/pList1"/>
    <dgm:cxn modelId="{F79D728F-C9A9-45F0-B1DC-5C009FB94FFF}" type="presParOf" srcId="{137B0E4B-D403-42FF-8CE1-6D8BD62326C2}" destId="{E20EF1A0-6B54-4710-8E16-AB6E130B6F14}" srcOrd="0" destOrd="0" presId="urn:microsoft.com/office/officeart/2005/8/layout/pList1"/>
    <dgm:cxn modelId="{4832AC48-E6A2-4E2C-A59E-2AA9DEA9E6BD}" type="presParOf" srcId="{137B0E4B-D403-42FF-8CE1-6D8BD62326C2}" destId="{CD410745-BA9E-4DD7-8BC3-AFDCD134C0EF}" srcOrd="1" destOrd="0" presId="urn:microsoft.com/office/officeart/2005/8/layout/pList1"/>
    <dgm:cxn modelId="{23D6F401-B566-4391-B488-42CD96B8FFDF}" type="presParOf" srcId="{9D5802B9-BF93-43CE-A7DB-5B1A714D9ADB}" destId="{E21AE3CF-C9D6-4C99-B5AA-04F9BF145237}" srcOrd="1" destOrd="0" presId="urn:microsoft.com/office/officeart/2005/8/layout/pList1"/>
    <dgm:cxn modelId="{4838DC7E-CD81-4ED3-B4F7-8F1A9F2611CF}" type="presParOf" srcId="{9D5802B9-BF93-43CE-A7DB-5B1A714D9ADB}" destId="{DE3B2CDF-AC18-4809-9F4E-F6CD78F552AE}" srcOrd="2" destOrd="0" presId="urn:microsoft.com/office/officeart/2005/8/layout/pList1"/>
    <dgm:cxn modelId="{6E3EE1A2-3914-4D86-A266-481E93E26E37}" type="presParOf" srcId="{DE3B2CDF-AC18-4809-9F4E-F6CD78F552AE}" destId="{EA151684-30B3-41D0-897C-F865CE9C75BD}" srcOrd="0" destOrd="0" presId="urn:microsoft.com/office/officeart/2005/8/layout/pList1"/>
    <dgm:cxn modelId="{D59744E7-010E-49A4-A52F-53F4717612B8}" type="presParOf" srcId="{DE3B2CDF-AC18-4809-9F4E-F6CD78F552AE}" destId="{EC0B829D-DB11-4B16-A5E2-25D01ECDB92A}" srcOrd="1" destOrd="0" presId="urn:microsoft.com/office/officeart/2005/8/layout/pList1"/>
    <dgm:cxn modelId="{DF060D3F-9EBC-470A-B875-6381F843DF20}" type="presParOf" srcId="{9D5802B9-BF93-43CE-A7DB-5B1A714D9ADB}" destId="{0BD22FFC-1361-484C-930E-9CAE2EB8D251}" srcOrd="3" destOrd="0" presId="urn:microsoft.com/office/officeart/2005/8/layout/pList1"/>
    <dgm:cxn modelId="{84A76B1C-27E4-4FA4-9BD8-2F776C73628C}" type="presParOf" srcId="{9D5802B9-BF93-43CE-A7DB-5B1A714D9ADB}" destId="{9D36AC11-49A0-441F-A405-3969763E07A8}" srcOrd="4" destOrd="0" presId="urn:microsoft.com/office/officeart/2005/8/layout/pList1"/>
    <dgm:cxn modelId="{60F7678E-6C35-4F95-80E3-1D37E3C352EE}" type="presParOf" srcId="{9D36AC11-49A0-441F-A405-3969763E07A8}" destId="{958FFD9D-EF60-47AD-8705-C5532E8A181F}" srcOrd="0" destOrd="0" presId="urn:microsoft.com/office/officeart/2005/8/layout/pList1"/>
    <dgm:cxn modelId="{D08F0352-01E8-4347-869B-2FA66CEC4ADE}" type="presParOf" srcId="{9D36AC11-49A0-441F-A405-3969763E07A8}" destId="{476946F0-B6C8-48CF-B92B-3AC4DF8C1116}" srcOrd="1" destOrd="0" presId="urn:microsoft.com/office/officeart/2005/8/layout/pList1"/>
    <dgm:cxn modelId="{5757164C-1B52-49E9-92A9-F6FCB4481466}" type="presParOf" srcId="{9D5802B9-BF93-43CE-A7DB-5B1A714D9ADB}" destId="{7202E309-40B0-45FA-910E-64B9C5982AEF}" srcOrd="5" destOrd="0" presId="urn:microsoft.com/office/officeart/2005/8/layout/pList1"/>
    <dgm:cxn modelId="{4C915A47-D341-4382-BC8F-506A153DE6EF}" type="presParOf" srcId="{9D5802B9-BF93-43CE-A7DB-5B1A714D9ADB}" destId="{04B36F2F-49E1-422C-BB98-4DF236FC008B}" srcOrd="6" destOrd="0" presId="urn:microsoft.com/office/officeart/2005/8/layout/pList1"/>
    <dgm:cxn modelId="{0725D6A5-2789-4432-9C89-1C59E46FBF00}" type="presParOf" srcId="{04B36F2F-49E1-422C-BB98-4DF236FC008B}" destId="{6AE61F73-E952-4296-8C22-71F66D9B9B11}" srcOrd="0" destOrd="0" presId="urn:microsoft.com/office/officeart/2005/8/layout/pList1"/>
    <dgm:cxn modelId="{9C5AE868-F935-4289-9322-588AAC99C7D6}" type="presParOf" srcId="{04B36F2F-49E1-422C-BB98-4DF236FC008B}" destId="{9E224F57-66C4-4BC3-B30D-ED51605B12C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46EA44-F72B-4C24-8BB0-88FCA4062B74}" type="doc">
      <dgm:prSet loTypeId="urn:microsoft.com/office/officeart/2005/8/layout/chart3" loCatId="cycle" qsTypeId="urn:microsoft.com/office/officeart/2005/8/quickstyle/simple1" qsCatId="simple" csTypeId="urn:microsoft.com/office/officeart/2005/8/colors/accent1_2" csCatId="accent1" phldr="1"/>
      <dgm:spPr/>
    </dgm:pt>
    <dgm:pt modelId="{00059A93-1912-411C-93EC-69D01E4BD2C1}">
      <dgm:prSet phldrT="[Text]" custT="1"/>
      <dgm:spPr>
        <a:solidFill>
          <a:schemeClr val="accent2">
            <a:lumMod val="50000"/>
          </a:schemeClr>
        </a:solidFill>
      </dgm:spPr>
      <dgm:t>
        <a:bodyPr/>
        <a:lstStyle/>
        <a:p>
          <a:r>
            <a:rPr lang="bn-BD" sz="2400" dirty="0" smtClean="0">
              <a:solidFill>
                <a:schemeClr val="accent3">
                  <a:lumMod val="60000"/>
                  <a:lumOff val="40000"/>
                </a:schemeClr>
              </a:solidFill>
              <a:latin typeface="NikoshBAN" panose="02000000000000000000" pitchFamily="2" charset="0"/>
              <a:cs typeface="NikoshBAN" panose="02000000000000000000" pitchFamily="2" charset="0"/>
            </a:rPr>
            <a:t>২।বাহির থেকে মুক্তিযো</a:t>
          </a:r>
          <a:r>
            <a:rPr lang="en-US" sz="2400" dirty="0" err="1" smtClean="0">
              <a:solidFill>
                <a:schemeClr val="accent3">
                  <a:lumMod val="60000"/>
                  <a:lumOff val="40000"/>
                </a:schemeClr>
              </a:solidFill>
              <a:latin typeface="NikoshBAN" panose="02000000000000000000" pitchFamily="2" charset="0"/>
              <a:cs typeface="NikoshBAN" panose="02000000000000000000" pitchFamily="2" charset="0"/>
            </a:rPr>
            <a:t>দ্ধাদের</a:t>
          </a:r>
          <a:r>
            <a:rPr lang="bn-BD" sz="2400" dirty="0" smtClean="0">
              <a:solidFill>
                <a:schemeClr val="accent3">
                  <a:lumMod val="60000"/>
                  <a:lumOff val="40000"/>
                </a:schemeClr>
              </a:solidFill>
              <a:latin typeface="NikoshBAN" panose="02000000000000000000" pitchFamily="2" charset="0"/>
              <a:cs typeface="NikoshBAN" panose="02000000000000000000" pitchFamily="2" charset="0"/>
            </a:rPr>
            <a:t> আক্রমন।</a:t>
          </a:r>
          <a:endParaRPr lang="en-US" sz="2400" dirty="0">
            <a:solidFill>
              <a:schemeClr val="accent3">
                <a:lumMod val="60000"/>
                <a:lumOff val="40000"/>
              </a:schemeClr>
            </a:solidFill>
            <a:latin typeface="NikoshBAN" panose="02000000000000000000" pitchFamily="2" charset="0"/>
            <a:cs typeface="NikoshBAN" panose="02000000000000000000" pitchFamily="2" charset="0"/>
          </a:endParaRPr>
        </a:p>
      </dgm:t>
    </dgm:pt>
    <dgm:pt modelId="{B9C4D626-40A2-4160-A775-090C2738D645}" type="parTrans" cxnId="{882A4544-FC6B-4D10-96B0-2A074865C9C7}">
      <dgm:prSet/>
      <dgm:spPr/>
      <dgm:t>
        <a:bodyPr/>
        <a:lstStyle/>
        <a:p>
          <a:endParaRPr lang="en-US"/>
        </a:p>
      </dgm:t>
    </dgm:pt>
    <dgm:pt modelId="{FA9546DD-F627-49AE-8CA0-C9E04D79B6A7}" type="sibTrans" cxnId="{882A4544-FC6B-4D10-96B0-2A074865C9C7}">
      <dgm:prSet/>
      <dgm:spPr/>
      <dgm:t>
        <a:bodyPr/>
        <a:lstStyle/>
        <a:p>
          <a:endParaRPr lang="en-US"/>
        </a:p>
      </dgm:t>
    </dgm:pt>
    <dgm:pt modelId="{E5AE75D3-DAC0-466D-810C-3C04ADE047FC}">
      <dgm:prSet phldrT="[Text]" custT="1"/>
      <dgm:spPr>
        <a:solidFill>
          <a:schemeClr val="accent6">
            <a:lumMod val="75000"/>
          </a:schemeClr>
        </a:solidFill>
      </dgm:spPr>
      <dgm:t>
        <a:bodyPr/>
        <a:lstStyle/>
        <a:p>
          <a:r>
            <a:rPr lang="bn-BD" sz="2400" dirty="0" smtClean="0">
              <a:solidFill>
                <a:schemeClr val="bg2">
                  <a:lumMod val="60000"/>
                  <a:lumOff val="40000"/>
                </a:schemeClr>
              </a:solidFill>
              <a:latin typeface="NikoshBAN" panose="02000000000000000000" pitchFamily="2" charset="0"/>
              <a:cs typeface="NikoshBAN" panose="02000000000000000000" pitchFamily="2" charset="0"/>
            </a:rPr>
            <a:t>৩। সংযুক্ত বাহিনীর আক্রমন ও চূড়ান্ত বিজয়।</a:t>
          </a:r>
          <a:endParaRPr lang="en-US" sz="2400" dirty="0">
            <a:solidFill>
              <a:schemeClr val="bg2">
                <a:lumMod val="60000"/>
                <a:lumOff val="40000"/>
              </a:schemeClr>
            </a:solidFill>
            <a:latin typeface="NikoshBAN" panose="02000000000000000000" pitchFamily="2" charset="0"/>
            <a:cs typeface="NikoshBAN" panose="02000000000000000000" pitchFamily="2" charset="0"/>
          </a:endParaRPr>
        </a:p>
      </dgm:t>
    </dgm:pt>
    <dgm:pt modelId="{E21ED8F6-AEC7-45C2-9F41-9EDDE5A122BA}" type="parTrans" cxnId="{C3C8C525-B682-4655-90A9-5F19F62E88DB}">
      <dgm:prSet/>
      <dgm:spPr/>
      <dgm:t>
        <a:bodyPr/>
        <a:lstStyle/>
        <a:p>
          <a:endParaRPr lang="en-US"/>
        </a:p>
      </dgm:t>
    </dgm:pt>
    <dgm:pt modelId="{EDE654E8-36F1-4A7C-9837-E86225339C89}" type="sibTrans" cxnId="{C3C8C525-B682-4655-90A9-5F19F62E88DB}">
      <dgm:prSet/>
      <dgm:spPr/>
      <dgm:t>
        <a:bodyPr/>
        <a:lstStyle/>
        <a:p>
          <a:endParaRPr lang="en-US"/>
        </a:p>
      </dgm:t>
    </dgm:pt>
    <dgm:pt modelId="{C25C735E-CB61-4B29-A227-8F6034C1FE05}">
      <dgm:prSet phldrT="[Text]" custT="1"/>
      <dgm:spPr>
        <a:solidFill>
          <a:schemeClr val="bg2">
            <a:lumMod val="75000"/>
          </a:schemeClr>
        </a:solidFill>
      </dgm:spPr>
      <dgm:t>
        <a:bodyPr/>
        <a:lstStyle/>
        <a:p>
          <a:r>
            <a:rPr lang="bn-BD" sz="2800" dirty="0" smtClean="0">
              <a:solidFill>
                <a:srgbClr val="00B050"/>
              </a:solidFill>
              <a:latin typeface="NikoshBAN" panose="02000000000000000000" pitchFamily="2" charset="0"/>
              <a:cs typeface="NikoshBAN" panose="02000000000000000000" pitchFamily="2" charset="0"/>
            </a:rPr>
            <a:t>১। অভ্যন্ত্রীণ</a:t>
          </a:r>
        </a:p>
        <a:p>
          <a:r>
            <a:rPr lang="bn-BD" sz="2800" dirty="0" smtClean="0">
              <a:solidFill>
                <a:srgbClr val="00B050"/>
              </a:solidFill>
              <a:latin typeface="NikoshBAN" panose="02000000000000000000" pitchFamily="2" charset="0"/>
              <a:cs typeface="NikoshBAN" panose="02000000000000000000" pitchFamily="2" charset="0"/>
            </a:rPr>
            <a:t>প্রতিরোধ ওযু</a:t>
          </a:r>
          <a:r>
            <a:rPr lang="en-US" sz="2800" dirty="0" err="1" smtClean="0">
              <a:solidFill>
                <a:srgbClr val="00B050"/>
              </a:solidFill>
              <a:latin typeface="NikoshBAN" panose="02000000000000000000" pitchFamily="2" charset="0"/>
              <a:cs typeface="NikoshBAN" panose="02000000000000000000" pitchFamily="2" charset="0"/>
            </a:rPr>
            <a:t>দ্ধ</a:t>
          </a:r>
          <a:r>
            <a:rPr lang="en-US" sz="2800" dirty="0" smtClean="0">
              <a:solidFill>
                <a:srgbClr val="00B050"/>
              </a:solidFill>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dgm:t>
    </dgm:pt>
    <dgm:pt modelId="{DB32B81F-CFDB-4CC1-B7DC-DE916E84155A}" type="parTrans" cxnId="{221033E3-0358-4DE5-97BC-5222FB7B03ED}">
      <dgm:prSet/>
      <dgm:spPr/>
      <dgm:t>
        <a:bodyPr/>
        <a:lstStyle/>
        <a:p>
          <a:endParaRPr lang="en-US"/>
        </a:p>
      </dgm:t>
    </dgm:pt>
    <dgm:pt modelId="{80F50896-BE95-4624-92A8-6892C58FAE74}" type="sibTrans" cxnId="{221033E3-0358-4DE5-97BC-5222FB7B03ED}">
      <dgm:prSet/>
      <dgm:spPr/>
      <dgm:t>
        <a:bodyPr/>
        <a:lstStyle/>
        <a:p>
          <a:endParaRPr lang="en-US"/>
        </a:p>
      </dgm:t>
    </dgm:pt>
    <dgm:pt modelId="{BB6E25ED-CB1D-4C05-8C64-5D9651E41C05}" type="pres">
      <dgm:prSet presAssocID="{5B46EA44-F72B-4C24-8BB0-88FCA4062B74}" presName="compositeShape" presStyleCnt="0">
        <dgm:presLayoutVars>
          <dgm:chMax val="7"/>
          <dgm:dir/>
          <dgm:resizeHandles val="exact"/>
        </dgm:presLayoutVars>
      </dgm:prSet>
      <dgm:spPr/>
    </dgm:pt>
    <dgm:pt modelId="{091EB79E-1A55-4547-A271-805321ED7603}" type="pres">
      <dgm:prSet presAssocID="{5B46EA44-F72B-4C24-8BB0-88FCA4062B74}" presName="wedge1" presStyleLbl="node1" presStyleIdx="0" presStyleCnt="3" custScaleX="143995" custScaleY="126690" custLinFactNeighborX="3687" custLinFactNeighborY="4226"/>
      <dgm:spPr/>
      <dgm:t>
        <a:bodyPr/>
        <a:lstStyle/>
        <a:p>
          <a:endParaRPr lang="en-US"/>
        </a:p>
      </dgm:t>
    </dgm:pt>
    <dgm:pt modelId="{6CB405B2-A33E-4250-8743-643CCBCA53FB}" type="pres">
      <dgm:prSet presAssocID="{5B46EA44-F72B-4C24-8BB0-88FCA4062B74}" presName="wedge1Tx" presStyleLbl="node1" presStyleIdx="0" presStyleCnt="3">
        <dgm:presLayoutVars>
          <dgm:chMax val="0"/>
          <dgm:chPref val="0"/>
          <dgm:bulletEnabled val="1"/>
        </dgm:presLayoutVars>
      </dgm:prSet>
      <dgm:spPr/>
      <dgm:t>
        <a:bodyPr/>
        <a:lstStyle/>
        <a:p>
          <a:endParaRPr lang="en-US"/>
        </a:p>
      </dgm:t>
    </dgm:pt>
    <dgm:pt modelId="{4DFC1BCD-30FA-4E7E-B3A4-242260721AC4}" type="pres">
      <dgm:prSet presAssocID="{5B46EA44-F72B-4C24-8BB0-88FCA4062B74}" presName="wedge2" presStyleLbl="node1" presStyleIdx="1" presStyleCnt="3" custScaleX="126336" custScaleY="121342" custLinFactNeighborX="-109" custLinFactNeighborY="5728"/>
      <dgm:spPr/>
      <dgm:t>
        <a:bodyPr/>
        <a:lstStyle/>
        <a:p>
          <a:endParaRPr lang="en-US"/>
        </a:p>
      </dgm:t>
    </dgm:pt>
    <dgm:pt modelId="{C742AA44-5460-4F11-98E4-71A04F550BED}" type="pres">
      <dgm:prSet presAssocID="{5B46EA44-F72B-4C24-8BB0-88FCA4062B74}" presName="wedge2Tx" presStyleLbl="node1" presStyleIdx="1" presStyleCnt="3">
        <dgm:presLayoutVars>
          <dgm:chMax val="0"/>
          <dgm:chPref val="0"/>
          <dgm:bulletEnabled val="1"/>
        </dgm:presLayoutVars>
      </dgm:prSet>
      <dgm:spPr/>
      <dgm:t>
        <a:bodyPr/>
        <a:lstStyle/>
        <a:p>
          <a:endParaRPr lang="en-US"/>
        </a:p>
      </dgm:t>
    </dgm:pt>
    <dgm:pt modelId="{3FBAECF2-B078-45C4-B9B2-081AA4C5CF5F}" type="pres">
      <dgm:prSet presAssocID="{5B46EA44-F72B-4C24-8BB0-88FCA4062B74}" presName="wedge3" presStyleLbl="node1" presStyleIdx="2" presStyleCnt="3" custScaleX="134738" custLinFactNeighborX="-7126" custLinFactNeighborY="-1610"/>
      <dgm:spPr/>
      <dgm:t>
        <a:bodyPr/>
        <a:lstStyle/>
        <a:p>
          <a:endParaRPr lang="en-US"/>
        </a:p>
      </dgm:t>
    </dgm:pt>
    <dgm:pt modelId="{D5BA6350-3965-47E0-81E2-C8A31F70B516}" type="pres">
      <dgm:prSet presAssocID="{5B46EA44-F72B-4C24-8BB0-88FCA4062B74}" presName="wedge3Tx" presStyleLbl="node1" presStyleIdx="2" presStyleCnt="3">
        <dgm:presLayoutVars>
          <dgm:chMax val="0"/>
          <dgm:chPref val="0"/>
          <dgm:bulletEnabled val="1"/>
        </dgm:presLayoutVars>
      </dgm:prSet>
      <dgm:spPr/>
      <dgm:t>
        <a:bodyPr/>
        <a:lstStyle/>
        <a:p>
          <a:endParaRPr lang="en-US"/>
        </a:p>
      </dgm:t>
    </dgm:pt>
  </dgm:ptLst>
  <dgm:cxnLst>
    <dgm:cxn modelId="{C3C8C525-B682-4655-90A9-5F19F62E88DB}" srcId="{5B46EA44-F72B-4C24-8BB0-88FCA4062B74}" destId="{E5AE75D3-DAC0-466D-810C-3C04ADE047FC}" srcOrd="1" destOrd="0" parTransId="{E21ED8F6-AEC7-45C2-9F41-9EDDE5A122BA}" sibTransId="{EDE654E8-36F1-4A7C-9837-E86225339C89}"/>
    <dgm:cxn modelId="{221033E3-0358-4DE5-97BC-5222FB7B03ED}" srcId="{5B46EA44-F72B-4C24-8BB0-88FCA4062B74}" destId="{C25C735E-CB61-4B29-A227-8F6034C1FE05}" srcOrd="2" destOrd="0" parTransId="{DB32B81F-CFDB-4CC1-B7DC-DE916E84155A}" sibTransId="{80F50896-BE95-4624-92A8-6892C58FAE74}"/>
    <dgm:cxn modelId="{9732C01A-C480-493A-B571-8A3B48C5B057}" type="presOf" srcId="{E5AE75D3-DAC0-466D-810C-3C04ADE047FC}" destId="{4DFC1BCD-30FA-4E7E-B3A4-242260721AC4}" srcOrd="0" destOrd="0" presId="urn:microsoft.com/office/officeart/2005/8/layout/chart3"/>
    <dgm:cxn modelId="{5E5AF881-5F39-4B10-B869-CBFC90F27C9C}" type="presOf" srcId="{E5AE75D3-DAC0-466D-810C-3C04ADE047FC}" destId="{C742AA44-5460-4F11-98E4-71A04F550BED}" srcOrd="1" destOrd="0" presId="urn:microsoft.com/office/officeart/2005/8/layout/chart3"/>
    <dgm:cxn modelId="{4822E05A-CB82-48A2-8CD4-FA3891DFFF99}" type="presOf" srcId="{C25C735E-CB61-4B29-A227-8F6034C1FE05}" destId="{3FBAECF2-B078-45C4-B9B2-081AA4C5CF5F}" srcOrd="0" destOrd="0" presId="urn:microsoft.com/office/officeart/2005/8/layout/chart3"/>
    <dgm:cxn modelId="{2CB3CDA2-99CB-4ABF-BF6C-CAE493681CE1}" type="presOf" srcId="{C25C735E-CB61-4B29-A227-8F6034C1FE05}" destId="{D5BA6350-3965-47E0-81E2-C8A31F70B516}" srcOrd="1" destOrd="0" presId="urn:microsoft.com/office/officeart/2005/8/layout/chart3"/>
    <dgm:cxn modelId="{F06BA12B-25DD-45D0-828B-B57E81A1D4A4}" type="presOf" srcId="{5B46EA44-F72B-4C24-8BB0-88FCA4062B74}" destId="{BB6E25ED-CB1D-4C05-8C64-5D9651E41C05}" srcOrd="0" destOrd="0" presId="urn:microsoft.com/office/officeart/2005/8/layout/chart3"/>
    <dgm:cxn modelId="{0D373344-4781-42C0-B226-8FD7202AC142}" type="presOf" srcId="{00059A93-1912-411C-93EC-69D01E4BD2C1}" destId="{6CB405B2-A33E-4250-8743-643CCBCA53FB}" srcOrd="1" destOrd="0" presId="urn:microsoft.com/office/officeart/2005/8/layout/chart3"/>
    <dgm:cxn modelId="{05E342A5-4B91-4C81-94C9-F1D518A23C00}" type="presOf" srcId="{00059A93-1912-411C-93EC-69D01E4BD2C1}" destId="{091EB79E-1A55-4547-A271-805321ED7603}" srcOrd="0" destOrd="0" presId="urn:microsoft.com/office/officeart/2005/8/layout/chart3"/>
    <dgm:cxn modelId="{882A4544-FC6B-4D10-96B0-2A074865C9C7}" srcId="{5B46EA44-F72B-4C24-8BB0-88FCA4062B74}" destId="{00059A93-1912-411C-93EC-69D01E4BD2C1}" srcOrd="0" destOrd="0" parTransId="{B9C4D626-40A2-4160-A775-090C2738D645}" sibTransId="{FA9546DD-F627-49AE-8CA0-C9E04D79B6A7}"/>
    <dgm:cxn modelId="{340BEB22-D222-422B-BAC3-D4028F9145AB}" type="presParOf" srcId="{BB6E25ED-CB1D-4C05-8C64-5D9651E41C05}" destId="{091EB79E-1A55-4547-A271-805321ED7603}" srcOrd="0" destOrd="0" presId="urn:microsoft.com/office/officeart/2005/8/layout/chart3"/>
    <dgm:cxn modelId="{8A1606C8-42A5-4FF8-971D-3D1B40BC12FB}" type="presParOf" srcId="{BB6E25ED-CB1D-4C05-8C64-5D9651E41C05}" destId="{6CB405B2-A33E-4250-8743-643CCBCA53FB}" srcOrd="1" destOrd="0" presId="urn:microsoft.com/office/officeart/2005/8/layout/chart3"/>
    <dgm:cxn modelId="{8E9CD97F-909B-4C2A-8440-7C214A8CFDFF}" type="presParOf" srcId="{BB6E25ED-CB1D-4C05-8C64-5D9651E41C05}" destId="{4DFC1BCD-30FA-4E7E-B3A4-242260721AC4}" srcOrd="2" destOrd="0" presId="urn:microsoft.com/office/officeart/2005/8/layout/chart3"/>
    <dgm:cxn modelId="{7BE81B3A-EED6-480D-B215-531BFAA9127E}" type="presParOf" srcId="{BB6E25ED-CB1D-4C05-8C64-5D9651E41C05}" destId="{C742AA44-5460-4F11-98E4-71A04F550BED}" srcOrd="3" destOrd="0" presId="urn:microsoft.com/office/officeart/2005/8/layout/chart3"/>
    <dgm:cxn modelId="{87666D96-D0DF-4E89-A03A-E5E4E30834E0}" type="presParOf" srcId="{BB6E25ED-CB1D-4C05-8C64-5D9651E41C05}" destId="{3FBAECF2-B078-45C4-B9B2-081AA4C5CF5F}" srcOrd="4" destOrd="0" presId="urn:microsoft.com/office/officeart/2005/8/layout/chart3"/>
    <dgm:cxn modelId="{D07A8DDD-B655-48C4-998A-6C812D0D1C22}" type="presParOf" srcId="{BB6E25ED-CB1D-4C05-8C64-5D9651E41C05}" destId="{D5BA6350-3965-47E0-81E2-C8A31F70B51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B10C7-986A-4706-B15E-5EEBAFE48D97}">
      <dsp:nvSpPr>
        <dsp:cNvPr id="0" name=""/>
        <dsp:cNvSpPr/>
      </dsp:nvSpPr>
      <dsp:spPr>
        <a:xfrm>
          <a:off x="4033942" y="361624"/>
          <a:ext cx="4694494" cy="4694494"/>
        </a:xfrm>
        <a:prstGeom prst="circularArrow">
          <a:avLst>
            <a:gd name="adj1" fmla="val 5544"/>
            <a:gd name="adj2" fmla="val 330680"/>
            <a:gd name="adj3" fmla="val 13717658"/>
            <a:gd name="adj4" fmla="val 1742152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23B1C5-4C93-4F52-8B00-AF22E9B3F922}">
      <dsp:nvSpPr>
        <dsp:cNvPr id="0" name=""/>
        <dsp:cNvSpPr/>
      </dsp:nvSpPr>
      <dsp:spPr>
        <a:xfrm>
          <a:off x="5254560" y="394727"/>
          <a:ext cx="2253257" cy="11266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92D050"/>
              </a:solidFill>
              <a:latin typeface="NikoshBAN" panose="02000000000000000000" pitchFamily="2" charset="0"/>
              <a:cs typeface="NikoshBAN" panose="02000000000000000000" pitchFamily="2" charset="0"/>
            </a:rPr>
            <a:t>১। </a:t>
          </a:r>
          <a:r>
            <a:rPr lang="en-US" sz="2800" kern="1200" dirty="0" err="1" smtClean="0">
              <a:solidFill>
                <a:srgbClr val="92D050"/>
              </a:solidFill>
              <a:latin typeface="NikoshBAN" panose="02000000000000000000" pitchFamily="2" charset="0"/>
              <a:cs typeface="NikoshBAN" panose="02000000000000000000" pitchFamily="2" charset="0"/>
            </a:rPr>
            <a:t>ভাষা</a:t>
          </a:r>
          <a:endParaRPr lang="en-US" sz="2800" kern="1200" dirty="0" smtClean="0">
            <a:solidFill>
              <a:srgbClr val="92D050"/>
            </a:solidFill>
            <a:latin typeface="NikoshBAN" panose="02000000000000000000" pitchFamily="2" charset="0"/>
            <a:cs typeface="NikoshBAN" panose="02000000000000000000" pitchFamily="2" charset="0"/>
          </a:endParaRPr>
        </a:p>
        <a:p>
          <a:pPr lvl="0" algn="ctr" defTabSz="1244600">
            <a:lnSpc>
              <a:spcPct val="90000"/>
            </a:lnSpc>
            <a:spcBef>
              <a:spcPct val="0"/>
            </a:spcBef>
            <a:spcAft>
              <a:spcPct val="35000"/>
            </a:spcAft>
          </a:pPr>
          <a:r>
            <a:rPr lang="en-US" sz="2800" kern="1200" dirty="0" err="1" smtClean="0">
              <a:solidFill>
                <a:srgbClr val="92D050"/>
              </a:solidFill>
              <a:latin typeface="NikoshBAN" panose="02000000000000000000" pitchFamily="2" charset="0"/>
              <a:cs typeface="NikoshBAN" panose="02000000000000000000" pitchFamily="2" charset="0"/>
            </a:rPr>
            <a:t>আন্দোলনে</a:t>
          </a:r>
          <a:r>
            <a:rPr lang="en-US" sz="2800" kern="1200" dirty="0" smtClean="0">
              <a:solidFill>
                <a:srgbClr val="92D050"/>
              </a:solidFill>
              <a:latin typeface="NikoshBAN" panose="02000000000000000000" pitchFamily="2" charset="0"/>
              <a:cs typeface="NikoshBAN" panose="02000000000000000000" pitchFamily="2" charset="0"/>
            </a:rPr>
            <a:t>।</a:t>
          </a:r>
          <a:endParaRPr lang="en-US" sz="2800" kern="1200" dirty="0">
            <a:solidFill>
              <a:srgbClr val="92D050"/>
            </a:solidFill>
            <a:latin typeface="NikoshBAN" panose="02000000000000000000" pitchFamily="2" charset="0"/>
            <a:cs typeface="NikoshBAN" panose="02000000000000000000" pitchFamily="2" charset="0"/>
          </a:endParaRPr>
        </a:p>
      </dsp:txBody>
      <dsp:txXfrm>
        <a:off x="5309557" y="449724"/>
        <a:ext cx="2143263" cy="1016634"/>
      </dsp:txXfrm>
    </dsp:sp>
    <dsp:sp modelId="{F86A12D0-BCAA-4195-9511-B705F06661D8}">
      <dsp:nvSpPr>
        <dsp:cNvPr id="0" name=""/>
        <dsp:cNvSpPr/>
      </dsp:nvSpPr>
      <dsp:spPr>
        <a:xfrm>
          <a:off x="2160006" y="973782"/>
          <a:ext cx="2159837" cy="1126628"/>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lumMod val="60000"/>
                  <a:lumOff val="40000"/>
                </a:schemeClr>
              </a:solidFill>
              <a:latin typeface="NikoshBAN" panose="02000000000000000000" pitchFamily="2" charset="0"/>
              <a:cs typeface="NikoshBAN" panose="02000000000000000000" pitchFamily="2" charset="0"/>
            </a:rPr>
            <a:t>৫।স্বাধীনতার </a:t>
          </a:r>
        </a:p>
        <a:p>
          <a:pPr lvl="0" algn="ctr" defTabSz="1244600">
            <a:lnSpc>
              <a:spcPct val="90000"/>
            </a:lnSpc>
            <a:spcBef>
              <a:spcPct val="0"/>
            </a:spcBef>
            <a:spcAft>
              <a:spcPct val="35000"/>
            </a:spcAft>
          </a:pPr>
          <a:r>
            <a:rPr lang="en-US" sz="2800" kern="1200" dirty="0" err="1" smtClean="0">
              <a:solidFill>
                <a:schemeClr val="bg2">
                  <a:lumMod val="60000"/>
                  <a:lumOff val="40000"/>
                </a:schemeClr>
              </a:solidFill>
              <a:latin typeface="NikoshBAN" panose="02000000000000000000" pitchFamily="2" charset="0"/>
              <a:cs typeface="NikoshBAN" panose="02000000000000000000" pitchFamily="2" charset="0"/>
            </a:rPr>
            <a:t>ঘোষণা</a:t>
          </a:r>
          <a:r>
            <a:rPr lang="en-US" sz="2800" kern="1200" dirty="0" smtClean="0">
              <a:solidFill>
                <a:schemeClr val="bg2">
                  <a:lumMod val="60000"/>
                  <a:lumOff val="40000"/>
                </a:schemeClr>
              </a:solidFill>
              <a:latin typeface="NikoshBAN" panose="02000000000000000000" pitchFamily="2" charset="0"/>
              <a:cs typeface="NikoshBAN" panose="02000000000000000000" pitchFamily="2" charset="0"/>
            </a:rPr>
            <a:t>।</a:t>
          </a:r>
        </a:p>
      </dsp:txBody>
      <dsp:txXfrm>
        <a:off x="2215003" y="1028779"/>
        <a:ext cx="2049843" cy="1016634"/>
      </dsp:txXfrm>
    </dsp:sp>
    <dsp:sp modelId="{CE5F27A7-F1B6-4C34-AFD4-DD956B0FEF3F}">
      <dsp:nvSpPr>
        <dsp:cNvPr id="0" name=""/>
        <dsp:cNvSpPr/>
      </dsp:nvSpPr>
      <dsp:spPr>
        <a:xfrm>
          <a:off x="8222384" y="1841157"/>
          <a:ext cx="2253257" cy="1126628"/>
        </a:xfrm>
        <a:prstGeom prst="roundRect">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B050"/>
              </a:solidFill>
              <a:latin typeface="NikoshBAN" panose="02000000000000000000" pitchFamily="2" charset="0"/>
              <a:cs typeface="NikoshBAN" panose="02000000000000000000" pitchFamily="2" charset="0"/>
            </a:rPr>
            <a:t>২। ৬ </a:t>
          </a:r>
          <a:r>
            <a:rPr lang="en-US" sz="2800" kern="1200" dirty="0" err="1" smtClean="0">
              <a:solidFill>
                <a:srgbClr val="00B050"/>
              </a:solidFill>
              <a:latin typeface="NikoshBAN" panose="02000000000000000000" pitchFamily="2" charset="0"/>
              <a:cs typeface="NikoshBAN" panose="02000000000000000000" pitchFamily="2" charset="0"/>
            </a:rPr>
            <a:t>দফা</a:t>
          </a:r>
          <a:endParaRPr lang="en-US" sz="2800" kern="1200" dirty="0" smtClean="0">
            <a:solidFill>
              <a:srgbClr val="00B050"/>
            </a:solidFill>
            <a:latin typeface="NikoshBAN" panose="02000000000000000000" pitchFamily="2" charset="0"/>
            <a:cs typeface="NikoshBAN" panose="02000000000000000000" pitchFamily="2" charset="0"/>
          </a:endParaRPr>
        </a:p>
        <a:p>
          <a:pPr lvl="0" algn="ctr" defTabSz="1244600">
            <a:lnSpc>
              <a:spcPct val="90000"/>
            </a:lnSpc>
            <a:spcBef>
              <a:spcPct val="0"/>
            </a:spcBef>
            <a:spcAft>
              <a:spcPct val="35000"/>
            </a:spcAft>
          </a:pPr>
          <a:r>
            <a:rPr lang="en-US" sz="2800" kern="1200" dirty="0" err="1" smtClean="0">
              <a:solidFill>
                <a:srgbClr val="00B050"/>
              </a:solidFill>
              <a:latin typeface="NikoshBAN" panose="02000000000000000000" pitchFamily="2" charset="0"/>
              <a:cs typeface="NikoshBAN" panose="02000000000000000000" pitchFamily="2" charset="0"/>
            </a:rPr>
            <a:t>আন্দোলন</a:t>
          </a:r>
          <a:r>
            <a:rPr lang="en-US" sz="2800" kern="1200" dirty="0" smtClean="0">
              <a:solidFill>
                <a:srgbClr val="00B050"/>
              </a:solidFill>
              <a:latin typeface="NikoshBAN" panose="02000000000000000000" pitchFamily="2" charset="0"/>
              <a:cs typeface="NikoshBAN" panose="02000000000000000000" pitchFamily="2" charset="0"/>
            </a:rPr>
            <a:t>।</a:t>
          </a:r>
          <a:endParaRPr lang="en-US" sz="2400" kern="1200" dirty="0">
            <a:latin typeface="NikoshBAN" panose="02000000000000000000" pitchFamily="2" charset="0"/>
            <a:cs typeface="NikoshBAN" panose="02000000000000000000" pitchFamily="2" charset="0"/>
          </a:endParaRPr>
        </a:p>
      </dsp:txBody>
      <dsp:txXfrm>
        <a:off x="8277381" y="1896154"/>
        <a:ext cx="2143263" cy="1016634"/>
      </dsp:txXfrm>
    </dsp:sp>
    <dsp:sp modelId="{A46ABB0D-EE84-4B33-BD68-10119D8022EC}">
      <dsp:nvSpPr>
        <dsp:cNvPr id="0" name=""/>
        <dsp:cNvSpPr/>
      </dsp:nvSpPr>
      <dsp:spPr>
        <a:xfrm>
          <a:off x="7422512" y="3625479"/>
          <a:ext cx="2253257" cy="1126628"/>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2060"/>
              </a:solidFill>
              <a:latin typeface="NikoshBAN" panose="02000000000000000000" pitchFamily="2" charset="0"/>
              <a:cs typeface="NikoshBAN" panose="02000000000000000000" pitchFamily="2" charset="0"/>
            </a:rPr>
            <a:t>৩। ১৯৭০ </a:t>
          </a:r>
          <a:r>
            <a:rPr lang="en-US" sz="3200" kern="1200" dirty="0" err="1" smtClean="0">
              <a:solidFill>
                <a:srgbClr val="002060"/>
              </a:solidFill>
              <a:latin typeface="NikoshBAN" panose="02000000000000000000" pitchFamily="2" charset="0"/>
              <a:cs typeface="NikoshBAN" panose="02000000000000000000" pitchFamily="2" charset="0"/>
            </a:rPr>
            <a:t>এর</a:t>
          </a:r>
          <a:endParaRPr lang="en-US" sz="2800" kern="1200" dirty="0" smtClean="0">
            <a:solidFill>
              <a:srgbClr val="002060"/>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ct val="35000"/>
            </a:spcAft>
          </a:pPr>
          <a:r>
            <a:rPr lang="en-US" sz="3200" kern="1200" dirty="0" err="1" smtClean="0">
              <a:solidFill>
                <a:srgbClr val="002060"/>
              </a:solidFill>
              <a:latin typeface="NikoshBAN" panose="02000000000000000000" pitchFamily="2" charset="0"/>
              <a:cs typeface="NikoshBAN" panose="02000000000000000000" pitchFamily="2" charset="0"/>
            </a:rPr>
            <a:t>নির্বাচন</a:t>
          </a:r>
          <a:r>
            <a:rPr lang="en-US" sz="3200" kern="1200" dirty="0" smtClean="0">
              <a:solidFill>
                <a:srgbClr val="002060"/>
              </a:solidFill>
              <a:latin typeface="NikoshBAN" panose="02000000000000000000" pitchFamily="2" charset="0"/>
              <a:cs typeface="NikoshBAN" panose="02000000000000000000" pitchFamily="2" charset="0"/>
            </a:rPr>
            <a:t>।</a:t>
          </a:r>
          <a:endParaRPr lang="en-US" sz="3200" kern="1200" dirty="0">
            <a:solidFill>
              <a:srgbClr val="002060"/>
            </a:solidFill>
            <a:latin typeface="NikoshBAN" panose="02000000000000000000" pitchFamily="2" charset="0"/>
            <a:cs typeface="NikoshBAN" panose="02000000000000000000" pitchFamily="2" charset="0"/>
          </a:endParaRPr>
        </a:p>
      </dsp:txBody>
      <dsp:txXfrm>
        <a:off x="7477509" y="3680476"/>
        <a:ext cx="2143263" cy="1016634"/>
      </dsp:txXfrm>
    </dsp:sp>
    <dsp:sp modelId="{8815BD31-5DF6-46D5-AC7D-8C41DE55F1EB}">
      <dsp:nvSpPr>
        <dsp:cNvPr id="0" name=""/>
        <dsp:cNvSpPr/>
      </dsp:nvSpPr>
      <dsp:spPr>
        <a:xfrm>
          <a:off x="2510290" y="3231340"/>
          <a:ext cx="2253257" cy="1126628"/>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00B050"/>
              </a:solidFill>
              <a:latin typeface="NikoshBAN" panose="02000000000000000000" pitchFamily="2" charset="0"/>
              <a:cs typeface="NikoshBAN" panose="02000000000000000000" pitchFamily="2" charset="0"/>
            </a:rPr>
            <a:t>৪। ৭ </a:t>
          </a:r>
          <a:r>
            <a:rPr lang="en-US" sz="3200" kern="1200" dirty="0" err="1" smtClean="0">
              <a:solidFill>
                <a:srgbClr val="00B050"/>
              </a:solidFill>
              <a:latin typeface="NikoshBAN" panose="02000000000000000000" pitchFamily="2" charset="0"/>
              <a:cs typeface="NikoshBAN" panose="02000000000000000000" pitchFamily="2" charset="0"/>
            </a:rPr>
            <a:t>মার্চ</a:t>
          </a:r>
          <a:r>
            <a:rPr lang="en-US" sz="3200" kern="1200" dirty="0" smtClean="0">
              <a:solidFill>
                <a:srgbClr val="00B050"/>
              </a:solidFill>
              <a:latin typeface="NikoshBAN" panose="02000000000000000000" pitchFamily="2" charset="0"/>
              <a:cs typeface="NikoshBAN" panose="02000000000000000000" pitchFamily="2" charset="0"/>
            </a:rPr>
            <a:t> </a:t>
          </a:r>
          <a:r>
            <a:rPr lang="en-US" sz="3200" kern="1200" dirty="0" err="1" smtClean="0">
              <a:solidFill>
                <a:srgbClr val="00B050"/>
              </a:solidFill>
              <a:latin typeface="NikoshBAN" panose="02000000000000000000" pitchFamily="2" charset="0"/>
              <a:cs typeface="NikoshBAN" panose="02000000000000000000" pitchFamily="2" charset="0"/>
            </a:rPr>
            <a:t>ভাষণ</a:t>
          </a:r>
          <a:r>
            <a:rPr lang="en-US" sz="3200" kern="1200" dirty="0" smtClean="0">
              <a:solidFill>
                <a:srgbClr val="00B050"/>
              </a:solidFill>
              <a:latin typeface="NikoshBAN" panose="02000000000000000000" pitchFamily="2" charset="0"/>
              <a:cs typeface="NikoshBAN" panose="02000000000000000000" pitchFamily="2" charset="0"/>
            </a:rPr>
            <a:t>।</a:t>
          </a:r>
          <a:endParaRPr lang="en-US" sz="3200" kern="1200" dirty="0">
            <a:solidFill>
              <a:srgbClr val="00B050"/>
            </a:solidFill>
            <a:latin typeface="NikoshBAN" panose="02000000000000000000" pitchFamily="2" charset="0"/>
            <a:cs typeface="NikoshBAN" panose="02000000000000000000" pitchFamily="2" charset="0"/>
          </a:endParaRPr>
        </a:p>
      </dsp:txBody>
      <dsp:txXfrm>
        <a:off x="2565287" y="3286337"/>
        <a:ext cx="2143263" cy="1016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1D041-9124-4475-91EF-2E30D652A2C7}">
      <dsp:nvSpPr>
        <dsp:cNvPr id="0" name=""/>
        <dsp:cNvSpPr/>
      </dsp:nvSpPr>
      <dsp:spPr>
        <a:xfrm>
          <a:off x="0" y="13606"/>
          <a:ext cx="3809999" cy="2286000"/>
        </a:xfrm>
        <a:prstGeom prst="rect">
          <a:avLst/>
        </a:prstGeom>
        <a:solidFill>
          <a:schemeClr val="bg1">
            <a:lumMod val="85000"/>
            <a:lum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BD" sz="2800" kern="1200" dirty="0" smtClean="0">
              <a:solidFill>
                <a:schemeClr val="bg2">
                  <a:lumMod val="60000"/>
                  <a:lumOff val="40000"/>
                </a:schemeClr>
              </a:solidFill>
              <a:latin typeface="NikoshBAN" panose="02000000000000000000" pitchFamily="2" charset="0"/>
              <a:cs typeface="NikoshBAN" panose="02000000000000000000" pitchFamily="2" charset="0"/>
            </a:rPr>
            <a:t>১। ১৯৪৮ সালে ৪ জানুয়ারী পূর্ব-পাকিস্তান</a:t>
          </a:r>
        </a:p>
        <a:p>
          <a:pPr lvl="0" algn="ctr" defTabSz="1244600">
            <a:lnSpc>
              <a:spcPct val="90000"/>
            </a:lnSpc>
            <a:spcBef>
              <a:spcPct val="0"/>
            </a:spcBef>
            <a:spcAft>
              <a:spcPct val="35000"/>
            </a:spcAft>
          </a:pPr>
          <a:r>
            <a:rPr lang="bn-BD" sz="2800" kern="1200" dirty="0" smtClean="0">
              <a:solidFill>
                <a:schemeClr val="bg2">
                  <a:lumMod val="60000"/>
                  <a:lumOff val="40000"/>
                </a:schemeClr>
              </a:solidFill>
              <a:latin typeface="NikoshBAN" panose="02000000000000000000" pitchFamily="2" charset="0"/>
              <a:cs typeface="NikoshBAN" panose="02000000000000000000" pitchFamily="2" charset="0"/>
            </a:rPr>
            <a:t>মুসলিম ছাত্রলীগ গঠন করেন।</a:t>
          </a:r>
          <a:endParaRPr lang="en-US" sz="2800" kern="1200" dirty="0">
            <a:solidFill>
              <a:schemeClr val="bg2">
                <a:lumMod val="60000"/>
                <a:lumOff val="40000"/>
              </a:schemeClr>
            </a:solidFill>
            <a:latin typeface="NikoshBAN" panose="02000000000000000000" pitchFamily="2" charset="0"/>
            <a:cs typeface="NikoshBAN" panose="02000000000000000000" pitchFamily="2" charset="0"/>
          </a:endParaRPr>
        </a:p>
      </dsp:txBody>
      <dsp:txXfrm>
        <a:off x="0" y="13606"/>
        <a:ext cx="3809999" cy="2286000"/>
      </dsp:txXfrm>
    </dsp:sp>
    <dsp:sp modelId="{D54DC2F4-9473-426F-8997-8C0779621E70}">
      <dsp:nvSpPr>
        <dsp:cNvPr id="0" name=""/>
        <dsp:cNvSpPr/>
      </dsp:nvSpPr>
      <dsp:spPr>
        <a:xfrm>
          <a:off x="4191000" y="13606"/>
          <a:ext cx="3809999" cy="22860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BD" sz="2800" kern="1200" dirty="0" smtClean="0">
              <a:solidFill>
                <a:srgbClr val="00B050"/>
              </a:solidFill>
              <a:latin typeface="NikoshBAN" panose="02000000000000000000" pitchFamily="2" charset="0"/>
              <a:cs typeface="NikoshBAN" panose="02000000000000000000" pitchFamily="2" charset="0"/>
            </a:rPr>
            <a:t>২। ১৯৪৯ সালা ২৩ জুন আওয়ামী মুসলিম লীগের যুগ্ম সাধারন সম্পাদক হন।</a:t>
          </a:r>
          <a:endParaRPr lang="en-US" sz="2800" kern="1200" dirty="0">
            <a:solidFill>
              <a:srgbClr val="00B050"/>
            </a:solidFill>
            <a:latin typeface="NikoshBAN" panose="02000000000000000000" pitchFamily="2" charset="0"/>
            <a:cs typeface="NikoshBAN" panose="02000000000000000000" pitchFamily="2" charset="0"/>
          </a:endParaRPr>
        </a:p>
      </dsp:txBody>
      <dsp:txXfrm>
        <a:off x="4191000" y="13606"/>
        <a:ext cx="3809999" cy="2286000"/>
      </dsp:txXfrm>
    </dsp:sp>
    <dsp:sp modelId="{6E88B370-AFDA-4320-9931-DF1DF412D674}">
      <dsp:nvSpPr>
        <dsp:cNvPr id="0" name=""/>
        <dsp:cNvSpPr/>
      </dsp:nvSpPr>
      <dsp:spPr>
        <a:xfrm>
          <a:off x="8382000" y="13606"/>
          <a:ext cx="3809999" cy="2286000"/>
        </a:xfrm>
        <a:prstGeom prst="rect">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BD" sz="2800" kern="1200" dirty="0" smtClean="0">
              <a:solidFill>
                <a:schemeClr val="accent1">
                  <a:lumMod val="60000"/>
                  <a:lumOff val="40000"/>
                </a:schemeClr>
              </a:solidFill>
              <a:latin typeface="NikoshBAN" panose="02000000000000000000" pitchFamily="2" charset="0"/>
              <a:cs typeface="NikoshBAN" panose="02000000000000000000" pitchFamily="2" charset="0"/>
            </a:rPr>
            <a:t>৩। ১৯৫৩ সালে আওয়ামীলীগের</a:t>
          </a:r>
        </a:p>
        <a:p>
          <a:pPr lvl="0" algn="ctr" defTabSz="1244600">
            <a:lnSpc>
              <a:spcPct val="90000"/>
            </a:lnSpc>
            <a:spcBef>
              <a:spcPct val="0"/>
            </a:spcBef>
            <a:spcAft>
              <a:spcPct val="35000"/>
            </a:spcAft>
          </a:pPr>
          <a:r>
            <a:rPr lang="bn-BD" sz="2800" kern="1200" dirty="0" smtClean="0">
              <a:solidFill>
                <a:schemeClr val="accent1">
                  <a:lumMod val="60000"/>
                  <a:lumOff val="40000"/>
                </a:schemeClr>
              </a:solidFill>
              <a:latin typeface="NikoshBAN" panose="02000000000000000000" pitchFamily="2" charset="0"/>
              <a:cs typeface="NikoshBAN" panose="02000000000000000000" pitchFamily="2" charset="0"/>
            </a:rPr>
            <a:t>সাধারন সম্পাদক হন।</a:t>
          </a:r>
          <a:endParaRPr lang="en-US" sz="2800" kern="1200" dirty="0">
            <a:solidFill>
              <a:schemeClr val="accent1">
                <a:lumMod val="60000"/>
                <a:lumOff val="40000"/>
              </a:schemeClr>
            </a:solidFill>
            <a:latin typeface="NikoshBAN" panose="02000000000000000000" pitchFamily="2" charset="0"/>
            <a:cs typeface="NikoshBAN" panose="02000000000000000000" pitchFamily="2" charset="0"/>
          </a:endParaRPr>
        </a:p>
      </dsp:txBody>
      <dsp:txXfrm>
        <a:off x="8382000" y="13606"/>
        <a:ext cx="3809999" cy="2286000"/>
      </dsp:txXfrm>
    </dsp:sp>
    <dsp:sp modelId="{214CE9B5-7EA3-4668-B13B-A45758D41486}">
      <dsp:nvSpPr>
        <dsp:cNvPr id="0" name=""/>
        <dsp:cNvSpPr/>
      </dsp:nvSpPr>
      <dsp:spPr>
        <a:xfrm>
          <a:off x="2095500" y="2694208"/>
          <a:ext cx="3809999" cy="2286000"/>
        </a:xfrm>
        <a:prstGeom prst="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002060"/>
              </a:solidFill>
              <a:latin typeface="NikoshBAN" panose="02000000000000000000" pitchFamily="2" charset="0"/>
              <a:cs typeface="NikoshBAN" panose="02000000000000000000" pitchFamily="2" charset="0"/>
            </a:rPr>
            <a:t>৪। ১৯৫৪ সালের যুক্তফ্রন্ট নির্বাচনে</a:t>
          </a:r>
        </a:p>
        <a:p>
          <a:pPr lvl="0" algn="ctr" defTabSz="1422400">
            <a:lnSpc>
              <a:spcPct val="90000"/>
            </a:lnSpc>
            <a:spcBef>
              <a:spcPct val="0"/>
            </a:spcBef>
            <a:spcAft>
              <a:spcPct val="35000"/>
            </a:spcAft>
          </a:pPr>
          <a:r>
            <a:rPr lang="bn-BD" sz="3200" kern="1200" dirty="0" smtClean="0">
              <a:solidFill>
                <a:srgbClr val="002060"/>
              </a:solidFill>
              <a:latin typeface="NikoshBAN" panose="02000000000000000000" pitchFamily="2" charset="0"/>
              <a:cs typeface="NikoshBAN" panose="02000000000000000000" pitchFamily="2" charset="0"/>
            </a:rPr>
            <a:t>বিজয়ে অসাধারন ভূমিকা পালন করেন।</a:t>
          </a:r>
          <a:endParaRPr lang="en-US" sz="3200" kern="1200" dirty="0">
            <a:solidFill>
              <a:srgbClr val="002060"/>
            </a:solidFill>
            <a:latin typeface="NikoshBAN" panose="02000000000000000000" pitchFamily="2" charset="0"/>
            <a:cs typeface="NikoshBAN" panose="02000000000000000000" pitchFamily="2" charset="0"/>
          </a:endParaRPr>
        </a:p>
      </dsp:txBody>
      <dsp:txXfrm>
        <a:off x="2095500" y="2694208"/>
        <a:ext cx="3809999" cy="2286000"/>
      </dsp:txXfrm>
    </dsp:sp>
    <dsp:sp modelId="{8A730B27-96F8-41D2-A212-1D9AA7AA93DE}">
      <dsp:nvSpPr>
        <dsp:cNvPr id="0" name=""/>
        <dsp:cNvSpPr/>
      </dsp:nvSpPr>
      <dsp:spPr>
        <a:xfrm>
          <a:off x="6286500" y="2680606"/>
          <a:ext cx="3809999" cy="2286000"/>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BD" sz="3200" kern="1200" dirty="0" smtClean="0">
              <a:solidFill>
                <a:srgbClr val="00B050"/>
              </a:solidFill>
              <a:latin typeface="NikoshBAN" panose="02000000000000000000" pitchFamily="2" charset="0"/>
              <a:cs typeface="NikoshBAN" panose="02000000000000000000" pitchFamily="2" charset="0"/>
            </a:rPr>
            <a:t>৫। ১৯৬৬সালের ৫ ও ৬ ফ্রেব্রুয়ারী </a:t>
          </a:r>
          <a:endParaRPr lang="bn-BD" sz="2400" kern="1200" dirty="0" smtClean="0">
            <a:solidFill>
              <a:srgbClr val="00B050"/>
            </a:solidFill>
            <a:latin typeface="NikoshBAN" panose="02000000000000000000" pitchFamily="2" charset="0"/>
            <a:cs typeface="NikoshBAN" panose="02000000000000000000" pitchFamily="2" charset="0"/>
          </a:endParaRPr>
        </a:p>
        <a:p>
          <a:pPr lvl="0" algn="ctr" defTabSz="1422400">
            <a:lnSpc>
              <a:spcPct val="90000"/>
            </a:lnSpc>
            <a:spcBef>
              <a:spcPct val="0"/>
            </a:spcBef>
            <a:spcAft>
              <a:spcPct val="35000"/>
            </a:spcAft>
          </a:pPr>
          <a:r>
            <a:rPr lang="bn-BD" sz="3200" kern="1200" dirty="0" smtClean="0">
              <a:solidFill>
                <a:srgbClr val="00B050"/>
              </a:solidFill>
              <a:latin typeface="NikoshBAN" panose="02000000000000000000" pitchFamily="2" charset="0"/>
              <a:cs typeface="NikoshBAN" panose="02000000000000000000" pitchFamily="2" charset="0"/>
            </a:rPr>
            <a:t>লাহোরে ৬ দফা কর্মসূচী পেশ করেন।</a:t>
          </a:r>
          <a:endParaRPr lang="en-US" sz="3200" kern="1200" dirty="0">
            <a:solidFill>
              <a:srgbClr val="00B050"/>
            </a:solidFill>
            <a:latin typeface="NikoshBAN" panose="02000000000000000000" pitchFamily="2" charset="0"/>
            <a:cs typeface="NikoshBAN" panose="02000000000000000000" pitchFamily="2" charset="0"/>
          </a:endParaRPr>
        </a:p>
      </dsp:txBody>
      <dsp:txXfrm>
        <a:off x="6286500" y="2680606"/>
        <a:ext cx="3809999" cy="228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EF1A0-6B54-4710-8E16-AB6E130B6F14}">
      <dsp:nvSpPr>
        <dsp:cNvPr id="0" name=""/>
        <dsp:cNvSpPr/>
      </dsp:nvSpPr>
      <dsp:spPr>
        <a:xfrm>
          <a:off x="3" y="142078"/>
          <a:ext cx="2832497" cy="2010782"/>
        </a:xfrm>
        <a:prstGeom prst="roundRect">
          <a:avLst/>
        </a:prstGeom>
        <a:solidFill>
          <a:schemeClr val="bg1">
            <a:lumMod val="85000"/>
            <a:lum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10745-BA9E-4DD7-8BC3-AFDCD134C0EF}">
      <dsp:nvSpPr>
        <dsp:cNvPr id="0" name=""/>
        <dsp:cNvSpPr/>
      </dsp:nvSpPr>
      <dsp:spPr>
        <a:xfrm>
          <a:off x="307032" y="0"/>
          <a:ext cx="2367882" cy="256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bodyPr>
        <a:lstStyle/>
        <a:p>
          <a:pPr lvl="0" algn="ctr" defTabSz="1600200">
            <a:lnSpc>
              <a:spcPct val="90000"/>
            </a:lnSpc>
            <a:spcBef>
              <a:spcPct val="0"/>
            </a:spcBef>
            <a:spcAft>
              <a:spcPct val="35000"/>
            </a:spcAft>
          </a:pPr>
          <a:r>
            <a:rPr lang="bn-BD" sz="3600" kern="1200" dirty="0" smtClean="0">
              <a:solidFill>
                <a:srgbClr val="00B050"/>
              </a:solidFill>
              <a:latin typeface="NikoshBAN" panose="02000000000000000000" pitchFamily="2" charset="0"/>
              <a:cs typeface="NikoshBAN" panose="02000000000000000000" pitchFamily="2" charset="0"/>
            </a:rPr>
            <a:t>৬। ১৯৬৮ সালের </a:t>
          </a:r>
          <a:endParaRPr lang="bn-BD" sz="2400" kern="1200" dirty="0" smtClean="0">
            <a:solidFill>
              <a:srgbClr val="00B050"/>
            </a:solidFill>
            <a:latin typeface="NikoshBAN" panose="02000000000000000000" pitchFamily="2" charset="0"/>
            <a:cs typeface="NikoshBAN" panose="02000000000000000000" pitchFamily="2" charset="0"/>
          </a:endParaRPr>
        </a:p>
        <a:p>
          <a:pPr lvl="0" algn="ctr" defTabSz="1600200">
            <a:lnSpc>
              <a:spcPct val="90000"/>
            </a:lnSpc>
            <a:spcBef>
              <a:spcPct val="0"/>
            </a:spcBef>
            <a:spcAft>
              <a:spcPct val="35000"/>
            </a:spcAft>
          </a:pPr>
          <a:r>
            <a:rPr lang="bn-BD" sz="3600" kern="1200" dirty="0" smtClean="0">
              <a:solidFill>
                <a:srgbClr val="00B050"/>
              </a:solidFill>
              <a:latin typeface="NikoshBAN" panose="02000000000000000000" pitchFamily="2" charset="0"/>
              <a:cs typeface="NikoshBAN" panose="02000000000000000000" pitchFamily="2" charset="0"/>
            </a:rPr>
            <a:t>আগ</a:t>
          </a:r>
          <a:r>
            <a:rPr lang="en-US" sz="3600" kern="1200" dirty="0" smtClean="0">
              <a:solidFill>
                <a:srgbClr val="00B050"/>
              </a:solidFill>
              <a:latin typeface="NikoshBAN" panose="02000000000000000000" pitchFamily="2" charset="0"/>
              <a:cs typeface="NikoshBAN" panose="02000000000000000000" pitchFamily="2" charset="0"/>
            </a:rPr>
            <a:t>র </a:t>
          </a:r>
          <a:r>
            <a:rPr lang="bn-BD" sz="3600" kern="1200" dirty="0" smtClean="0">
              <a:solidFill>
                <a:srgbClr val="00B050"/>
              </a:solidFill>
              <a:latin typeface="NikoshBAN" panose="02000000000000000000" pitchFamily="2" charset="0"/>
              <a:cs typeface="NikoshBAN" panose="02000000000000000000" pitchFamily="2" charset="0"/>
            </a:rPr>
            <a:t>তলার মামলা।</a:t>
          </a:r>
          <a:endParaRPr lang="en-US" sz="3600" kern="1200" dirty="0">
            <a:solidFill>
              <a:srgbClr val="00B050"/>
            </a:solidFill>
            <a:latin typeface="NikoshBAN" panose="02000000000000000000" pitchFamily="2" charset="0"/>
            <a:cs typeface="NikoshBAN" panose="02000000000000000000" pitchFamily="2" charset="0"/>
          </a:endParaRPr>
        </a:p>
      </dsp:txBody>
      <dsp:txXfrm>
        <a:off x="307032" y="0"/>
        <a:ext cx="2367882" cy="2562734"/>
      </dsp:txXfrm>
    </dsp:sp>
    <dsp:sp modelId="{EA151684-30B3-41D0-897C-F865CE9C75BD}">
      <dsp:nvSpPr>
        <dsp:cNvPr id="0" name=""/>
        <dsp:cNvSpPr/>
      </dsp:nvSpPr>
      <dsp:spPr>
        <a:xfrm>
          <a:off x="2953567" y="66478"/>
          <a:ext cx="2832497" cy="1951590"/>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0B829D-DB11-4B16-A5E2-25D01ECDB92A}">
      <dsp:nvSpPr>
        <dsp:cNvPr id="0" name=""/>
        <dsp:cNvSpPr/>
      </dsp:nvSpPr>
      <dsp:spPr>
        <a:xfrm>
          <a:off x="2991183" y="54104"/>
          <a:ext cx="2832497" cy="2527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BD" sz="2800" kern="1200" dirty="0" smtClean="0">
              <a:solidFill>
                <a:srgbClr val="002060"/>
              </a:solidFill>
              <a:latin typeface="NikoshBAN" panose="02000000000000000000" pitchFamily="2" charset="0"/>
              <a:cs typeface="NikoshBAN" panose="02000000000000000000" pitchFamily="2" charset="0"/>
            </a:rPr>
            <a:t>৭ ।১৯৭০ সালের পাকিস্তানের জাতীয় ও প্রাদেশিক পরিষদের নির্বাচনে অংশ গ্রহন।</a:t>
          </a:r>
          <a:endParaRPr lang="en-US" sz="2800" kern="1200" dirty="0">
            <a:solidFill>
              <a:srgbClr val="002060"/>
            </a:solidFill>
            <a:latin typeface="NikoshBAN" panose="02000000000000000000" pitchFamily="2" charset="0"/>
            <a:cs typeface="NikoshBAN" panose="02000000000000000000" pitchFamily="2" charset="0"/>
          </a:endParaRPr>
        </a:p>
      </dsp:txBody>
      <dsp:txXfrm>
        <a:off x="2991183" y="54104"/>
        <a:ext cx="2832497" cy="2527919"/>
      </dsp:txXfrm>
    </dsp:sp>
    <dsp:sp modelId="{958FFD9D-EF60-47AD-8705-C5532E8A181F}">
      <dsp:nvSpPr>
        <dsp:cNvPr id="0" name=""/>
        <dsp:cNvSpPr/>
      </dsp:nvSpPr>
      <dsp:spPr>
        <a:xfrm>
          <a:off x="6253999" y="220196"/>
          <a:ext cx="2832497" cy="1951590"/>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946F0-B6C8-48CF-B92B-3AC4DF8C1116}">
      <dsp:nvSpPr>
        <dsp:cNvPr id="0" name=""/>
        <dsp:cNvSpPr/>
      </dsp:nvSpPr>
      <dsp:spPr>
        <a:xfrm>
          <a:off x="6437687" y="338224"/>
          <a:ext cx="2315396" cy="1909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BD" sz="2800" kern="1200" dirty="0" smtClean="0">
              <a:solidFill>
                <a:schemeClr val="accent3">
                  <a:lumMod val="60000"/>
                  <a:lumOff val="40000"/>
                </a:schemeClr>
              </a:solidFill>
              <a:latin typeface="NikoshBAN" panose="02000000000000000000" pitchFamily="2" charset="0"/>
              <a:cs typeface="NikoshBAN" panose="02000000000000000000" pitchFamily="2" charset="0"/>
            </a:rPr>
            <a:t>৮।১৯৭১ সালে ৭ মার্চের ভাসন ও মুক্তি</a:t>
          </a:r>
          <a:r>
            <a:rPr lang="en-US" sz="2800" kern="1200" dirty="0" err="1" smtClean="0">
              <a:solidFill>
                <a:schemeClr val="accent3">
                  <a:lumMod val="60000"/>
                  <a:lumOff val="40000"/>
                </a:schemeClr>
              </a:solidFill>
              <a:latin typeface="NikoshBAN" panose="02000000000000000000" pitchFamily="2" charset="0"/>
              <a:cs typeface="NikoshBAN" panose="02000000000000000000" pitchFamily="2" charset="0"/>
            </a:rPr>
            <a:t>যুদ্ধের</a:t>
          </a:r>
          <a:r>
            <a:rPr lang="bn-BD" sz="2800" kern="1200" dirty="0" smtClean="0">
              <a:solidFill>
                <a:schemeClr val="accent3">
                  <a:lumMod val="60000"/>
                  <a:lumOff val="40000"/>
                </a:schemeClr>
              </a:solidFill>
              <a:latin typeface="NikoshBAN" panose="02000000000000000000" pitchFamily="2" charset="0"/>
              <a:cs typeface="NikoshBAN" panose="02000000000000000000" pitchFamily="2" charset="0"/>
            </a:rPr>
            <a:t> প্রস্ততি।</a:t>
          </a:r>
          <a:endParaRPr lang="en-US" sz="2800" kern="1200" dirty="0">
            <a:solidFill>
              <a:schemeClr val="accent3">
                <a:lumMod val="60000"/>
                <a:lumOff val="40000"/>
              </a:schemeClr>
            </a:solidFill>
            <a:latin typeface="NikoshBAN" panose="02000000000000000000" pitchFamily="2" charset="0"/>
            <a:cs typeface="NikoshBAN" panose="02000000000000000000" pitchFamily="2" charset="0"/>
          </a:endParaRPr>
        </a:p>
      </dsp:txBody>
      <dsp:txXfrm>
        <a:off x="6437687" y="338224"/>
        <a:ext cx="2315396" cy="1909847"/>
      </dsp:txXfrm>
    </dsp:sp>
    <dsp:sp modelId="{6AE61F73-E952-4296-8C22-71F66D9B9B11}">
      <dsp:nvSpPr>
        <dsp:cNvPr id="0" name=""/>
        <dsp:cNvSpPr/>
      </dsp:nvSpPr>
      <dsp:spPr>
        <a:xfrm>
          <a:off x="9359498" y="285376"/>
          <a:ext cx="2832497" cy="1951590"/>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24F57-66C4-4BC3-B30D-ED51605B12C7}">
      <dsp:nvSpPr>
        <dsp:cNvPr id="0" name=""/>
        <dsp:cNvSpPr/>
      </dsp:nvSpPr>
      <dsp:spPr>
        <a:xfrm>
          <a:off x="9359498" y="363331"/>
          <a:ext cx="2832497" cy="1779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BD" sz="2800" kern="1200" dirty="0" smtClean="0">
              <a:solidFill>
                <a:srgbClr val="00B0F0"/>
              </a:solidFill>
              <a:latin typeface="NikoshBAN" panose="02000000000000000000" pitchFamily="2" charset="0"/>
              <a:cs typeface="NikoshBAN" panose="02000000000000000000" pitchFamily="2" charset="0"/>
            </a:rPr>
            <a:t>৯।সর্বপরি মুক্তি</a:t>
          </a:r>
          <a:r>
            <a:rPr lang="en-US" sz="2800" kern="1200" dirty="0" err="1" smtClean="0">
              <a:solidFill>
                <a:srgbClr val="00B0F0"/>
              </a:solidFill>
              <a:latin typeface="NikoshBAN" panose="02000000000000000000" pitchFamily="2" charset="0"/>
              <a:cs typeface="NikoshBAN" panose="02000000000000000000" pitchFamily="2" charset="0"/>
            </a:rPr>
            <a:t>যুদ্ধের</a:t>
          </a:r>
          <a:r>
            <a:rPr lang="bn-BD" sz="2800" kern="1200" dirty="0" smtClean="0">
              <a:solidFill>
                <a:srgbClr val="00B0F0"/>
              </a:solidFill>
              <a:latin typeface="NikoshBAN" panose="02000000000000000000" pitchFamily="2" charset="0"/>
              <a:cs typeface="NikoshBAN" panose="02000000000000000000" pitchFamily="2" charset="0"/>
            </a:rPr>
            <a:t> মাধ্যমে স্বাধীওন বাংলাদেশ গঠন।</a:t>
          </a:r>
          <a:endParaRPr lang="en-US" sz="2800" kern="1200" dirty="0">
            <a:solidFill>
              <a:srgbClr val="00B0F0"/>
            </a:solidFill>
            <a:latin typeface="NikoshBAN" panose="02000000000000000000" pitchFamily="2" charset="0"/>
            <a:cs typeface="NikoshBAN" panose="02000000000000000000" pitchFamily="2" charset="0"/>
          </a:endParaRPr>
        </a:p>
      </dsp:txBody>
      <dsp:txXfrm>
        <a:off x="9359498" y="363331"/>
        <a:ext cx="2832497" cy="1779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EB79E-1A55-4547-A271-805321ED7603}">
      <dsp:nvSpPr>
        <dsp:cNvPr id="0" name=""/>
        <dsp:cNvSpPr/>
      </dsp:nvSpPr>
      <dsp:spPr>
        <a:xfrm>
          <a:off x="3472817" y="9005"/>
          <a:ext cx="5111151" cy="4496904"/>
        </a:xfrm>
        <a:prstGeom prst="pie">
          <a:avLst>
            <a:gd name="adj1" fmla="val 16200000"/>
            <a:gd name="adj2" fmla="val 1800000"/>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accent3">
                  <a:lumMod val="60000"/>
                  <a:lumOff val="40000"/>
                </a:schemeClr>
              </a:solidFill>
              <a:latin typeface="NikoshBAN" panose="02000000000000000000" pitchFamily="2" charset="0"/>
              <a:cs typeface="NikoshBAN" panose="02000000000000000000" pitchFamily="2" charset="0"/>
            </a:rPr>
            <a:t>২।বাহির থেকে মুক্তিযো</a:t>
          </a:r>
          <a:r>
            <a:rPr lang="en-US" sz="2400" kern="1200" dirty="0" err="1" smtClean="0">
              <a:solidFill>
                <a:schemeClr val="accent3">
                  <a:lumMod val="60000"/>
                  <a:lumOff val="40000"/>
                </a:schemeClr>
              </a:solidFill>
              <a:latin typeface="NikoshBAN" panose="02000000000000000000" pitchFamily="2" charset="0"/>
              <a:cs typeface="NikoshBAN" panose="02000000000000000000" pitchFamily="2" charset="0"/>
            </a:rPr>
            <a:t>দ্ধাদের</a:t>
          </a:r>
          <a:r>
            <a:rPr lang="bn-BD" sz="2400" kern="1200" dirty="0" smtClean="0">
              <a:solidFill>
                <a:schemeClr val="accent3">
                  <a:lumMod val="60000"/>
                  <a:lumOff val="40000"/>
                </a:schemeClr>
              </a:solidFill>
              <a:latin typeface="NikoshBAN" panose="02000000000000000000" pitchFamily="2" charset="0"/>
              <a:cs typeface="NikoshBAN" panose="02000000000000000000" pitchFamily="2" charset="0"/>
            </a:rPr>
            <a:t> আক্রমন।</a:t>
          </a:r>
          <a:endParaRPr lang="en-US" sz="2400" kern="1200" dirty="0">
            <a:solidFill>
              <a:schemeClr val="accent3">
                <a:lumMod val="60000"/>
                <a:lumOff val="40000"/>
              </a:schemeClr>
            </a:solidFill>
            <a:latin typeface="NikoshBAN" panose="02000000000000000000" pitchFamily="2" charset="0"/>
            <a:cs typeface="NikoshBAN" panose="02000000000000000000" pitchFamily="2" charset="0"/>
          </a:endParaRPr>
        </a:p>
      </dsp:txBody>
      <dsp:txXfrm>
        <a:off x="6251701" y="838791"/>
        <a:ext cx="1734140" cy="1498968"/>
      </dsp:txXfrm>
    </dsp:sp>
    <dsp:sp modelId="{4DFC1BCD-30FA-4E7E-B3A4-242260721AC4}">
      <dsp:nvSpPr>
        <dsp:cNvPr id="0" name=""/>
        <dsp:cNvSpPr/>
      </dsp:nvSpPr>
      <dsp:spPr>
        <a:xfrm>
          <a:off x="3468513" y="262875"/>
          <a:ext cx="4484339" cy="4307075"/>
        </a:xfrm>
        <a:prstGeom prst="pie">
          <a:avLst>
            <a:gd name="adj1" fmla="val 1800000"/>
            <a:gd name="adj2" fmla="val 900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bg2">
                  <a:lumMod val="60000"/>
                  <a:lumOff val="40000"/>
                </a:schemeClr>
              </a:solidFill>
              <a:latin typeface="NikoshBAN" panose="02000000000000000000" pitchFamily="2" charset="0"/>
              <a:cs typeface="NikoshBAN" panose="02000000000000000000" pitchFamily="2" charset="0"/>
            </a:rPr>
            <a:t>৩। সংযুক্ত বাহিনীর আক্রমন ও চূড়ান্ত বিজয়।</a:t>
          </a:r>
          <a:endParaRPr lang="en-US" sz="2400" kern="1200" dirty="0">
            <a:solidFill>
              <a:schemeClr val="bg2">
                <a:lumMod val="60000"/>
                <a:lumOff val="40000"/>
              </a:schemeClr>
            </a:solidFill>
            <a:latin typeface="NikoshBAN" panose="02000000000000000000" pitchFamily="2" charset="0"/>
            <a:cs typeface="NikoshBAN" panose="02000000000000000000" pitchFamily="2" charset="0"/>
          </a:endParaRPr>
        </a:p>
      </dsp:txBody>
      <dsp:txXfrm>
        <a:off x="4696367" y="2980434"/>
        <a:ext cx="2028629" cy="1333142"/>
      </dsp:txXfrm>
    </dsp:sp>
    <dsp:sp modelId="{3FBAECF2-B078-45C4-B9B2-081AA4C5CF5F}">
      <dsp:nvSpPr>
        <dsp:cNvPr id="0" name=""/>
        <dsp:cNvSpPr/>
      </dsp:nvSpPr>
      <dsp:spPr>
        <a:xfrm>
          <a:off x="3070326" y="381181"/>
          <a:ext cx="4782571" cy="3549534"/>
        </a:xfrm>
        <a:prstGeom prst="pie">
          <a:avLst>
            <a:gd name="adj1" fmla="val 9000000"/>
            <a:gd name="adj2" fmla="val 16200000"/>
          </a:avLst>
        </a:prstGeom>
        <a:solidFill>
          <a:schemeClr val="bg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BD" sz="2800" kern="1200" dirty="0" smtClean="0">
              <a:solidFill>
                <a:srgbClr val="00B050"/>
              </a:solidFill>
              <a:latin typeface="NikoshBAN" panose="02000000000000000000" pitchFamily="2" charset="0"/>
              <a:cs typeface="NikoshBAN" panose="02000000000000000000" pitchFamily="2" charset="0"/>
            </a:rPr>
            <a:t>১। অভ্যন্ত্রীণ</a:t>
          </a:r>
        </a:p>
        <a:p>
          <a:pPr lvl="0" algn="ctr" defTabSz="1244600">
            <a:lnSpc>
              <a:spcPct val="90000"/>
            </a:lnSpc>
            <a:spcBef>
              <a:spcPct val="0"/>
            </a:spcBef>
            <a:spcAft>
              <a:spcPct val="35000"/>
            </a:spcAft>
          </a:pPr>
          <a:r>
            <a:rPr lang="bn-BD" sz="2800" kern="1200" dirty="0" smtClean="0">
              <a:solidFill>
                <a:srgbClr val="00B050"/>
              </a:solidFill>
              <a:latin typeface="NikoshBAN" panose="02000000000000000000" pitchFamily="2" charset="0"/>
              <a:cs typeface="NikoshBAN" panose="02000000000000000000" pitchFamily="2" charset="0"/>
            </a:rPr>
            <a:t>প্রতিরোধ ওযু</a:t>
          </a:r>
          <a:r>
            <a:rPr lang="en-US" sz="2800" kern="1200" dirty="0" err="1" smtClean="0">
              <a:solidFill>
                <a:srgbClr val="00B050"/>
              </a:solidFill>
              <a:latin typeface="NikoshBAN" panose="02000000000000000000" pitchFamily="2" charset="0"/>
              <a:cs typeface="NikoshBAN" panose="02000000000000000000" pitchFamily="2" charset="0"/>
            </a:rPr>
            <a:t>দ্ধ</a:t>
          </a:r>
          <a:r>
            <a:rPr lang="en-US" sz="2800" kern="1200" dirty="0" smtClean="0">
              <a:solidFill>
                <a:srgbClr val="00B050"/>
              </a:solidFill>
              <a:latin typeface="NikoshBAN" panose="02000000000000000000" pitchFamily="2" charset="0"/>
              <a:cs typeface="NikoshBAN" panose="02000000000000000000" pitchFamily="2" charset="0"/>
            </a:rPr>
            <a:t>।</a:t>
          </a:r>
          <a:endParaRPr lang="en-US" sz="3200" kern="1200" dirty="0">
            <a:latin typeface="NikoshBAN" panose="02000000000000000000" pitchFamily="2" charset="0"/>
            <a:cs typeface="NikoshBAN" panose="02000000000000000000" pitchFamily="2" charset="0"/>
          </a:endParaRPr>
        </a:p>
      </dsp:txBody>
      <dsp:txXfrm>
        <a:off x="3582744" y="1078411"/>
        <a:ext cx="1622658" cy="118317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87519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D503C5-BD9A-4A57-AA9B-67A1068CAA6D}"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230031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45049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7931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23543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268504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730434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8927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9744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58232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06400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503C5-BD9A-4A57-AA9B-67A1068CAA6D}"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53790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503C5-BD9A-4A57-AA9B-67A1068CAA6D}" type="datetimeFigureOut">
              <a:rPr lang="en-US" smtClean="0"/>
              <a:t>10/27/2019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43229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98219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537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0DD503C5-BD9A-4A57-AA9B-67A1068CAA6D}" type="datetimeFigureOut">
              <a:rPr lang="en-US" smtClean="0"/>
              <a:t>10/27/2019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139155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DD503C5-BD9A-4A57-AA9B-67A1068CAA6D}" type="datetimeFigureOut">
              <a:rPr lang="en-US" smtClean="0"/>
              <a:t>10/27/2019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A2346-58D6-4A28-8ED9-D1F6123F304F}" type="slidenum">
              <a:rPr lang="en-US" smtClean="0"/>
              <a:t>‹#›</a:t>
            </a:fld>
            <a:endParaRPr lang="en-US"/>
          </a:p>
        </p:txBody>
      </p:sp>
    </p:spTree>
    <p:extLst>
      <p:ext uri="{BB962C8B-B14F-4D97-AF65-F5344CB8AC3E}">
        <p14:creationId xmlns:p14="http://schemas.microsoft.com/office/powerpoint/2010/main" val="386274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D503C5-BD9A-4A57-AA9B-67A1068CAA6D}" type="datetimeFigureOut">
              <a:rPr lang="en-US" smtClean="0"/>
              <a:t>10/27/2019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09A2346-58D6-4A28-8ED9-D1F6123F304F}" type="slidenum">
              <a:rPr lang="en-US" smtClean="0"/>
              <a:t>‹#›</a:t>
            </a:fld>
            <a:endParaRPr lang="en-US"/>
          </a:p>
        </p:txBody>
      </p:sp>
    </p:spTree>
    <p:extLst>
      <p:ext uri="{BB962C8B-B14F-4D97-AF65-F5344CB8AC3E}">
        <p14:creationId xmlns:p14="http://schemas.microsoft.com/office/powerpoint/2010/main" val="268467853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5" y="0"/>
            <a:ext cx="12192000" cy="6858000"/>
          </a:xfrm>
          <a:prstGeom prst="rect">
            <a:avLst/>
          </a:prstGeom>
        </p:spPr>
      </p:pic>
      <p:sp>
        <p:nvSpPr>
          <p:cNvPr id="5" name="TextBox 4"/>
          <p:cNvSpPr txBox="1"/>
          <p:nvPr/>
        </p:nvSpPr>
        <p:spPr>
          <a:xfrm>
            <a:off x="-304800" y="2299854"/>
            <a:ext cx="11790219" cy="1015663"/>
          </a:xfrm>
          <a:prstGeom prst="rect">
            <a:avLst/>
          </a:prstGeom>
          <a:noFill/>
        </p:spPr>
        <p:txBody>
          <a:bodyPr wrap="square" rtlCol="0">
            <a:spAutoFit/>
          </a:bodyPr>
          <a:lstStyle/>
          <a:p>
            <a:pPr algn="ctr"/>
            <a:r>
              <a:rPr lang="bn-IN" sz="6000" dirty="0" smtClean="0">
                <a:solidFill>
                  <a:schemeClr val="accent1">
                    <a:lumMod val="75000"/>
                  </a:schemeClr>
                </a:solidFill>
                <a:latin typeface="NikoshBAN" panose="02000000000000000000" pitchFamily="2" charset="0"/>
                <a:cs typeface="NikoshBAN" panose="02000000000000000000" pitchFamily="2" charset="0"/>
              </a:rPr>
              <a:t>পৌরনীতি ও সু-শাসন ক্লাশে সবাইকে স্বাগতম</a:t>
            </a:r>
            <a:endParaRPr lang="en-US" sz="6000" dirty="0">
              <a:solidFill>
                <a:schemeClr val="accent1">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3542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236" y="1301022"/>
            <a:ext cx="10515599" cy="1107996"/>
          </a:xfrm>
          <a:prstGeom prst="rect">
            <a:avLst/>
          </a:prstGeom>
          <a:noFill/>
        </p:spPr>
        <p:txBody>
          <a:bodyPr wrap="square" rtlCol="0">
            <a:spAutoFit/>
          </a:bodyPr>
          <a:lstStyle/>
          <a:p>
            <a:pPr algn="ctr"/>
            <a:r>
              <a:rPr lang="bn-BD" sz="6600" dirty="0" smtClean="0">
                <a:solidFill>
                  <a:schemeClr val="accent1">
                    <a:lumMod val="40000"/>
                    <a:lumOff val="60000"/>
                  </a:schemeClr>
                </a:solidFill>
                <a:latin typeface="NikoshBAN" panose="02000000000000000000" pitchFamily="2" charset="0"/>
                <a:cs typeface="NikoshBAN" panose="02000000000000000000" pitchFamily="2" charset="0"/>
              </a:rPr>
              <a:t>স্বাধীনতা যু</a:t>
            </a:r>
            <a:r>
              <a:rPr lang="en-US" sz="6600" dirty="0" err="1" smtClean="0">
                <a:solidFill>
                  <a:schemeClr val="accent1">
                    <a:lumMod val="40000"/>
                    <a:lumOff val="60000"/>
                  </a:schemeClr>
                </a:solidFill>
                <a:latin typeface="NikoshBAN" panose="02000000000000000000" pitchFamily="2" charset="0"/>
                <a:cs typeface="NikoshBAN" panose="02000000000000000000" pitchFamily="2" charset="0"/>
              </a:rPr>
              <a:t>দ্ধের</a:t>
            </a:r>
            <a:r>
              <a:rPr lang="bn-BD" sz="6600" dirty="0" smtClean="0">
                <a:solidFill>
                  <a:schemeClr val="accent1">
                    <a:lumMod val="40000"/>
                    <a:lumOff val="60000"/>
                  </a:schemeClr>
                </a:solidFill>
                <a:latin typeface="NikoshBAN" panose="02000000000000000000" pitchFamily="2" charset="0"/>
                <a:cs typeface="NikoshBAN" panose="02000000000000000000" pitchFamily="2" charset="0"/>
              </a:rPr>
              <a:t> ঘটনা প্রবাহঃ-</a:t>
            </a:r>
            <a:endParaRPr lang="en-US" sz="6600" dirty="0">
              <a:solidFill>
                <a:schemeClr val="accent1">
                  <a:lumMod val="40000"/>
                  <a:lumOff val="60000"/>
                </a:schemeClr>
              </a:solidFill>
              <a:latin typeface="NikoshBAN" panose="02000000000000000000" pitchFamily="2" charset="0"/>
              <a:cs typeface="NikoshBAN" panose="02000000000000000000" pitchFamily="2" charset="0"/>
            </a:endParaRPr>
          </a:p>
        </p:txBody>
      </p:sp>
      <p:graphicFrame>
        <p:nvGraphicFramePr>
          <p:cNvPr id="6" name="Diagram 5"/>
          <p:cNvGraphicFramePr/>
          <p:nvPr>
            <p:extLst>
              <p:ext uri="{D42A27DB-BD31-4B8C-83A1-F6EECF244321}">
                <p14:modId xmlns:p14="http://schemas.microsoft.com/office/powerpoint/2010/main" val="332410078"/>
              </p:ext>
            </p:extLst>
          </p:nvPr>
        </p:nvGraphicFramePr>
        <p:xfrm>
          <a:off x="235527" y="2632364"/>
          <a:ext cx="11776364" cy="422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2143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graphicEl>
                                              <a:dgm id="{091EB79E-1A55-4547-A271-805321ED7603}"/>
                                            </p:graphicEl>
                                          </p:spTgt>
                                        </p:tgtEl>
                                        <p:attrNameLst>
                                          <p:attrName>style.visibility</p:attrName>
                                        </p:attrNameLst>
                                      </p:cBhvr>
                                      <p:to>
                                        <p:strVal val="visible"/>
                                      </p:to>
                                    </p:set>
                                    <p:animEffect transition="in" filter="wipe(down)">
                                      <p:cBhvr>
                                        <p:cTn id="15" dur="580">
                                          <p:stCondLst>
                                            <p:cond delay="0"/>
                                          </p:stCondLst>
                                        </p:cTn>
                                        <p:tgtEl>
                                          <p:spTgt spid="6">
                                            <p:graphicEl>
                                              <a:dgm id="{091EB79E-1A55-4547-A271-805321ED7603}"/>
                                            </p:graphicEl>
                                          </p:spTgt>
                                        </p:tgtEl>
                                      </p:cBhvr>
                                    </p:animEffect>
                                    <p:anim calcmode="lin" valueType="num">
                                      <p:cBhvr>
                                        <p:cTn id="16" dur="1822" tmFilter="0,0; 0.14,0.36; 0.43,0.73; 0.71,0.91; 1.0,1.0">
                                          <p:stCondLst>
                                            <p:cond delay="0"/>
                                          </p:stCondLst>
                                        </p:cTn>
                                        <p:tgtEl>
                                          <p:spTgt spid="6">
                                            <p:graphicEl>
                                              <a:dgm id="{091EB79E-1A55-4547-A271-805321ED7603}"/>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graphicEl>
                                              <a:dgm id="{091EB79E-1A55-4547-A271-805321ED7603}"/>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graphicEl>
                                              <a:dgm id="{091EB79E-1A55-4547-A271-805321ED7603}"/>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graphicEl>
                                              <a:dgm id="{091EB79E-1A55-4547-A271-805321ED7603}"/>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graphicEl>
                                              <a:dgm id="{091EB79E-1A55-4547-A271-805321ED7603}"/>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graphicEl>
                                              <a:dgm id="{091EB79E-1A55-4547-A271-805321ED7603}"/>
                                            </p:graphicEl>
                                          </p:spTgt>
                                        </p:tgtEl>
                                      </p:cBhvr>
                                      <p:to x="100000" y="60000"/>
                                    </p:animScale>
                                    <p:animScale>
                                      <p:cBhvr>
                                        <p:cTn id="22" dur="166" decel="50000">
                                          <p:stCondLst>
                                            <p:cond delay="676"/>
                                          </p:stCondLst>
                                        </p:cTn>
                                        <p:tgtEl>
                                          <p:spTgt spid="6">
                                            <p:graphicEl>
                                              <a:dgm id="{091EB79E-1A55-4547-A271-805321ED7603}"/>
                                            </p:graphicEl>
                                          </p:spTgt>
                                        </p:tgtEl>
                                      </p:cBhvr>
                                      <p:to x="100000" y="100000"/>
                                    </p:animScale>
                                    <p:animScale>
                                      <p:cBhvr>
                                        <p:cTn id="23" dur="26">
                                          <p:stCondLst>
                                            <p:cond delay="1312"/>
                                          </p:stCondLst>
                                        </p:cTn>
                                        <p:tgtEl>
                                          <p:spTgt spid="6">
                                            <p:graphicEl>
                                              <a:dgm id="{091EB79E-1A55-4547-A271-805321ED7603}"/>
                                            </p:graphicEl>
                                          </p:spTgt>
                                        </p:tgtEl>
                                      </p:cBhvr>
                                      <p:to x="100000" y="80000"/>
                                    </p:animScale>
                                    <p:animScale>
                                      <p:cBhvr>
                                        <p:cTn id="24" dur="166" decel="50000">
                                          <p:stCondLst>
                                            <p:cond delay="1338"/>
                                          </p:stCondLst>
                                        </p:cTn>
                                        <p:tgtEl>
                                          <p:spTgt spid="6">
                                            <p:graphicEl>
                                              <a:dgm id="{091EB79E-1A55-4547-A271-805321ED7603}"/>
                                            </p:graphicEl>
                                          </p:spTgt>
                                        </p:tgtEl>
                                      </p:cBhvr>
                                      <p:to x="100000" y="100000"/>
                                    </p:animScale>
                                    <p:animScale>
                                      <p:cBhvr>
                                        <p:cTn id="25" dur="26">
                                          <p:stCondLst>
                                            <p:cond delay="1642"/>
                                          </p:stCondLst>
                                        </p:cTn>
                                        <p:tgtEl>
                                          <p:spTgt spid="6">
                                            <p:graphicEl>
                                              <a:dgm id="{091EB79E-1A55-4547-A271-805321ED7603}"/>
                                            </p:graphicEl>
                                          </p:spTgt>
                                        </p:tgtEl>
                                      </p:cBhvr>
                                      <p:to x="100000" y="90000"/>
                                    </p:animScale>
                                    <p:animScale>
                                      <p:cBhvr>
                                        <p:cTn id="26" dur="166" decel="50000">
                                          <p:stCondLst>
                                            <p:cond delay="1668"/>
                                          </p:stCondLst>
                                        </p:cTn>
                                        <p:tgtEl>
                                          <p:spTgt spid="6">
                                            <p:graphicEl>
                                              <a:dgm id="{091EB79E-1A55-4547-A271-805321ED7603}"/>
                                            </p:graphicEl>
                                          </p:spTgt>
                                        </p:tgtEl>
                                      </p:cBhvr>
                                      <p:to x="100000" y="100000"/>
                                    </p:animScale>
                                    <p:animScale>
                                      <p:cBhvr>
                                        <p:cTn id="27" dur="26">
                                          <p:stCondLst>
                                            <p:cond delay="1808"/>
                                          </p:stCondLst>
                                        </p:cTn>
                                        <p:tgtEl>
                                          <p:spTgt spid="6">
                                            <p:graphicEl>
                                              <a:dgm id="{091EB79E-1A55-4547-A271-805321ED7603}"/>
                                            </p:graphicEl>
                                          </p:spTgt>
                                        </p:tgtEl>
                                      </p:cBhvr>
                                      <p:to x="100000" y="95000"/>
                                    </p:animScale>
                                    <p:animScale>
                                      <p:cBhvr>
                                        <p:cTn id="28" dur="166" decel="50000">
                                          <p:stCondLst>
                                            <p:cond delay="1834"/>
                                          </p:stCondLst>
                                        </p:cTn>
                                        <p:tgtEl>
                                          <p:spTgt spid="6">
                                            <p:graphicEl>
                                              <a:dgm id="{091EB79E-1A55-4547-A271-805321ED7603}"/>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graphicEl>
                                              <a:dgm id="{4DFC1BCD-30FA-4E7E-B3A4-242260721AC4}"/>
                                            </p:graphicEl>
                                          </p:spTgt>
                                        </p:tgtEl>
                                        <p:attrNameLst>
                                          <p:attrName>style.visibility</p:attrName>
                                        </p:attrNameLst>
                                      </p:cBhvr>
                                      <p:to>
                                        <p:strVal val="visible"/>
                                      </p:to>
                                    </p:set>
                                    <p:animEffect transition="in" filter="wipe(down)">
                                      <p:cBhvr>
                                        <p:cTn id="33" dur="580">
                                          <p:stCondLst>
                                            <p:cond delay="0"/>
                                          </p:stCondLst>
                                        </p:cTn>
                                        <p:tgtEl>
                                          <p:spTgt spid="6">
                                            <p:graphicEl>
                                              <a:dgm id="{4DFC1BCD-30FA-4E7E-B3A4-242260721AC4}"/>
                                            </p:graphicEl>
                                          </p:spTgt>
                                        </p:tgtEl>
                                      </p:cBhvr>
                                    </p:animEffect>
                                    <p:anim calcmode="lin" valueType="num">
                                      <p:cBhvr>
                                        <p:cTn id="34" dur="1822" tmFilter="0,0; 0.14,0.36; 0.43,0.73; 0.71,0.91; 1.0,1.0">
                                          <p:stCondLst>
                                            <p:cond delay="0"/>
                                          </p:stCondLst>
                                        </p:cTn>
                                        <p:tgtEl>
                                          <p:spTgt spid="6">
                                            <p:graphicEl>
                                              <a:dgm id="{4DFC1BCD-30FA-4E7E-B3A4-242260721AC4}"/>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graphicEl>
                                              <a:dgm id="{4DFC1BCD-30FA-4E7E-B3A4-242260721AC4}"/>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graphicEl>
                                              <a:dgm id="{4DFC1BCD-30FA-4E7E-B3A4-242260721AC4}"/>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graphicEl>
                                              <a:dgm id="{4DFC1BCD-30FA-4E7E-B3A4-242260721AC4}"/>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graphicEl>
                                              <a:dgm id="{4DFC1BCD-30FA-4E7E-B3A4-242260721AC4}"/>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graphicEl>
                                              <a:dgm id="{4DFC1BCD-30FA-4E7E-B3A4-242260721AC4}"/>
                                            </p:graphicEl>
                                          </p:spTgt>
                                        </p:tgtEl>
                                      </p:cBhvr>
                                      <p:to x="100000" y="60000"/>
                                    </p:animScale>
                                    <p:animScale>
                                      <p:cBhvr>
                                        <p:cTn id="40" dur="166" decel="50000">
                                          <p:stCondLst>
                                            <p:cond delay="676"/>
                                          </p:stCondLst>
                                        </p:cTn>
                                        <p:tgtEl>
                                          <p:spTgt spid="6">
                                            <p:graphicEl>
                                              <a:dgm id="{4DFC1BCD-30FA-4E7E-B3A4-242260721AC4}"/>
                                            </p:graphicEl>
                                          </p:spTgt>
                                        </p:tgtEl>
                                      </p:cBhvr>
                                      <p:to x="100000" y="100000"/>
                                    </p:animScale>
                                    <p:animScale>
                                      <p:cBhvr>
                                        <p:cTn id="41" dur="26">
                                          <p:stCondLst>
                                            <p:cond delay="1312"/>
                                          </p:stCondLst>
                                        </p:cTn>
                                        <p:tgtEl>
                                          <p:spTgt spid="6">
                                            <p:graphicEl>
                                              <a:dgm id="{4DFC1BCD-30FA-4E7E-B3A4-242260721AC4}"/>
                                            </p:graphicEl>
                                          </p:spTgt>
                                        </p:tgtEl>
                                      </p:cBhvr>
                                      <p:to x="100000" y="80000"/>
                                    </p:animScale>
                                    <p:animScale>
                                      <p:cBhvr>
                                        <p:cTn id="42" dur="166" decel="50000">
                                          <p:stCondLst>
                                            <p:cond delay="1338"/>
                                          </p:stCondLst>
                                        </p:cTn>
                                        <p:tgtEl>
                                          <p:spTgt spid="6">
                                            <p:graphicEl>
                                              <a:dgm id="{4DFC1BCD-30FA-4E7E-B3A4-242260721AC4}"/>
                                            </p:graphicEl>
                                          </p:spTgt>
                                        </p:tgtEl>
                                      </p:cBhvr>
                                      <p:to x="100000" y="100000"/>
                                    </p:animScale>
                                    <p:animScale>
                                      <p:cBhvr>
                                        <p:cTn id="43" dur="26">
                                          <p:stCondLst>
                                            <p:cond delay="1642"/>
                                          </p:stCondLst>
                                        </p:cTn>
                                        <p:tgtEl>
                                          <p:spTgt spid="6">
                                            <p:graphicEl>
                                              <a:dgm id="{4DFC1BCD-30FA-4E7E-B3A4-242260721AC4}"/>
                                            </p:graphicEl>
                                          </p:spTgt>
                                        </p:tgtEl>
                                      </p:cBhvr>
                                      <p:to x="100000" y="90000"/>
                                    </p:animScale>
                                    <p:animScale>
                                      <p:cBhvr>
                                        <p:cTn id="44" dur="166" decel="50000">
                                          <p:stCondLst>
                                            <p:cond delay="1668"/>
                                          </p:stCondLst>
                                        </p:cTn>
                                        <p:tgtEl>
                                          <p:spTgt spid="6">
                                            <p:graphicEl>
                                              <a:dgm id="{4DFC1BCD-30FA-4E7E-B3A4-242260721AC4}"/>
                                            </p:graphicEl>
                                          </p:spTgt>
                                        </p:tgtEl>
                                      </p:cBhvr>
                                      <p:to x="100000" y="100000"/>
                                    </p:animScale>
                                    <p:animScale>
                                      <p:cBhvr>
                                        <p:cTn id="45" dur="26">
                                          <p:stCondLst>
                                            <p:cond delay="1808"/>
                                          </p:stCondLst>
                                        </p:cTn>
                                        <p:tgtEl>
                                          <p:spTgt spid="6">
                                            <p:graphicEl>
                                              <a:dgm id="{4DFC1BCD-30FA-4E7E-B3A4-242260721AC4}"/>
                                            </p:graphicEl>
                                          </p:spTgt>
                                        </p:tgtEl>
                                      </p:cBhvr>
                                      <p:to x="100000" y="95000"/>
                                    </p:animScale>
                                    <p:animScale>
                                      <p:cBhvr>
                                        <p:cTn id="46" dur="166" decel="50000">
                                          <p:stCondLst>
                                            <p:cond delay="1834"/>
                                          </p:stCondLst>
                                        </p:cTn>
                                        <p:tgtEl>
                                          <p:spTgt spid="6">
                                            <p:graphicEl>
                                              <a:dgm id="{4DFC1BCD-30FA-4E7E-B3A4-242260721AC4}"/>
                                            </p:graphic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6">
                                            <p:graphicEl>
                                              <a:dgm id="{3FBAECF2-B078-45C4-B9B2-081AA4C5CF5F}"/>
                                            </p:graphicEl>
                                          </p:spTgt>
                                        </p:tgtEl>
                                        <p:attrNameLst>
                                          <p:attrName>style.visibility</p:attrName>
                                        </p:attrNameLst>
                                      </p:cBhvr>
                                      <p:to>
                                        <p:strVal val="visible"/>
                                      </p:to>
                                    </p:set>
                                    <p:animEffect transition="in" filter="wipe(down)">
                                      <p:cBhvr>
                                        <p:cTn id="51" dur="580">
                                          <p:stCondLst>
                                            <p:cond delay="0"/>
                                          </p:stCondLst>
                                        </p:cTn>
                                        <p:tgtEl>
                                          <p:spTgt spid="6">
                                            <p:graphicEl>
                                              <a:dgm id="{3FBAECF2-B078-45C4-B9B2-081AA4C5CF5F}"/>
                                            </p:graphicEl>
                                          </p:spTgt>
                                        </p:tgtEl>
                                      </p:cBhvr>
                                    </p:animEffect>
                                    <p:anim calcmode="lin" valueType="num">
                                      <p:cBhvr>
                                        <p:cTn id="52" dur="1822" tmFilter="0,0; 0.14,0.36; 0.43,0.73; 0.71,0.91; 1.0,1.0">
                                          <p:stCondLst>
                                            <p:cond delay="0"/>
                                          </p:stCondLst>
                                        </p:cTn>
                                        <p:tgtEl>
                                          <p:spTgt spid="6">
                                            <p:graphicEl>
                                              <a:dgm id="{3FBAECF2-B078-45C4-B9B2-081AA4C5CF5F}"/>
                                            </p:graphic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graphicEl>
                                              <a:dgm id="{3FBAECF2-B078-45C4-B9B2-081AA4C5CF5F}"/>
                                            </p:graphic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graphicEl>
                                              <a:dgm id="{3FBAECF2-B078-45C4-B9B2-081AA4C5CF5F}"/>
                                            </p:graphic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graphicEl>
                                              <a:dgm id="{3FBAECF2-B078-45C4-B9B2-081AA4C5CF5F}"/>
                                            </p:graphic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graphicEl>
                                              <a:dgm id="{3FBAECF2-B078-45C4-B9B2-081AA4C5CF5F}"/>
                                            </p:graphic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graphicEl>
                                              <a:dgm id="{3FBAECF2-B078-45C4-B9B2-081AA4C5CF5F}"/>
                                            </p:graphicEl>
                                          </p:spTgt>
                                        </p:tgtEl>
                                      </p:cBhvr>
                                      <p:to x="100000" y="60000"/>
                                    </p:animScale>
                                    <p:animScale>
                                      <p:cBhvr>
                                        <p:cTn id="58" dur="166" decel="50000">
                                          <p:stCondLst>
                                            <p:cond delay="676"/>
                                          </p:stCondLst>
                                        </p:cTn>
                                        <p:tgtEl>
                                          <p:spTgt spid="6">
                                            <p:graphicEl>
                                              <a:dgm id="{3FBAECF2-B078-45C4-B9B2-081AA4C5CF5F}"/>
                                            </p:graphicEl>
                                          </p:spTgt>
                                        </p:tgtEl>
                                      </p:cBhvr>
                                      <p:to x="100000" y="100000"/>
                                    </p:animScale>
                                    <p:animScale>
                                      <p:cBhvr>
                                        <p:cTn id="59" dur="26">
                                          <p:stCondLst>
                                            <p:cond delay="1312"/>
                                          </p:stCondLst>
                                        </p:cTn>
                                        <p:tgtEl>
                                          <p:spTgt spid="6">
                                            <p:graphicEl>
                                              <a:dgm id="{3FBAECF2-B078-45C4-B9B2-081AA4C5CF5F}"/>
                                            </p:graphicEl>
                                          </p:spTgt>
                                        </p:tgtEl>
                                      </p:cBhvr>
                                      <p:to x="100000" y="80000"/>
                                    </p:animScale>
                                    <p:animScale>
                                      <p:cBhvr>
                                        <p:cTn id="60" dur="166" decel="50000">
                                          <p:stCondLst>
                                            <p:cond delay="1338"/>
                                          </p:stCondLst>
                                        </p:cTn>
                                        <p:tgtEl>
                                          <p:spTgt spid="6">
                                            <p:graphicEl>
                                              <a:dgm id="{3FBAECF2-B078-45C4-B9B2-081AA4C5CF5F}"/>
                                            </p:graphicEl>
                                          </p:spTgt>
                                        </p:tgtEl>
                                      </p:cBhvr>
                                      <p:to x="100000" y="100000"/>
                                    </p:animScale>
                                    <p:animScale>
                                      <p:cBhvr>
                                        <p:cTn id="61" dur="26">
                                          <p:stCondLst>
                                            <p:cond delay="1642"/>
                                          </p:stCondLst>
                                        </p:cTn>
                                        <p:tgtEl>
                                          <p:spTgt spid="6">
                                            <p:graphicEl>
                                              <a:dgm id="{3FBAECF2-B078-45C4-B9B2-081AA4C5CF5F}"/>
                                            </p:graphicEl>
                                          </p:spTgt>
                                        </p:tgtEl>
                                      </p:cBhvr>
                                      <p:to x="100000" y="90000"/>
                                    </p:animScale>
                                    <p:animScale>
                                      <p:cBhvr>
                                        <p:cTn id="62" dur="166" decel="50000">
                                          <p:stCondLst>
                                            <p:cond delay="1668"/>
                                          </p:stCondLst>
                                        </p:cTn>
                                        <p:tgtEl>
                                          <p:spTgt spid="6">
                                            <p:graphicEl>
                                              <a:dgm id="{3FBAECF2-B078-45C4-B9B2-081AA4C5CF5F}"/>
                                            </p:graphicEl>
                                          </p:spTgt>
                                        </p:tgtEl>
                                      </p:cBhvr>
                                      <p:to x="100000" y="100000"/>
                                    </p:animScale>
                                    <p:animScale>
                                      <p:cBhvr>
                                        <p:cTn id="63" dur="26">
                                          <p:stCondLst>
                                            <p:cond delay="1808"/>
                                          </p:stCondLst>
                                        </p:cTn>
                                        <p:tgtEl>
                                          <p:spTgt spid="6">
                                            <p:graphicEl>
                                              <a:dgm id="{3FBAECF2-B078-45C4-B9B2-081AA4C5CF5F}"/>
                                            </p:graphicEl>
                                          </p:spTgt>
                                        </p:tgtEl>
                                      </p:cBhvr>
                                      <p:to x="100000" y="95000"/>
                                    </p:animScale>
                                    <p:animScale>
                                      <p:cBhvr>
                                        <p:cTn id="64" dur="166" decel="50000">
                                          <p:stCondLst>
                                            <p:cond delay="1834"/>
                                          </p:stCondLst>
                                        </p:cTn>
                                        <p:tgtEl>
                                          <p:spTgt spid="6">
                                            <p:graphicEl>
                                              <a:dgm id="{3FBAECF2-B078-45C4-B9B2-081AA4C5CF5F}"/>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891" y="2091541"/>
            <a:ext cx="8866909" cy="1323439"/>
          </a:xfrm>
          <a:prstGeom prst="rect">
            <a:avLst/>
          </a:prstGeom>
          <a:noFill/>
        </p:spPr>
        <p:txBody>
          <a:bodyPr wrap="square" rtlCol="0">
            <a:spAutoFit/>
          </a:bodyPr>
          <a:lstStyle/>
          <a:p>
            <a:pPr algn="ctr"/>
            <a:r>
              <a:rPr lang="bn-BD" sz="8000" dirty="0" smtClean="0">
                <a:solidFill>
                  <a:schemeClr val="accent1">
                    <a:lumMod val="40000"/>
                    <a:lumOff val="60000"/>
                  </a:schemeClr>
                </a:solidFill>
                <a:latin typeface="NikoshBAN" panose="02000000000000000000" pitchFamily="2" charset="0"/>
                <a:cs typeface="NikoshBAN" panose="02000000000000000000" pitchFamily="2" charset="0"/>
              </a:rPr>
              <a:t>৭ মার্চের ভাষণঃ-</a:t>
            </a:r>
            <a:endParaRPr lang="en-US" sz="80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10836" y="3690256"/>
            <a:ext cx="11928764" cy="2554545"/>
          </a:xfrm>
          <a:prstGeom prst="rect">
            <a:avLst/>
          </a:prstGeom>
          <a:noFill/>
        </p:spPr>
        <p:txBody>
          <a:bodyPr wrap="square" rtlCol="0">
            <a:spAutoFit/>
          </a:bodyPr>
          <a:lstStyle/>
          <a:p>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উত্তরঃ ১৯৭১ সালে ৭ মার্চ বঙ্গবন্ধু শেখ মজিবুর রহমান স্বাধীনতা য</a:t>
            </a:r>
            <a:r>
              <a:rPr lang="en-US" sz="3200" dirty="0" err="1" smtClean="0">
                <a:solidFill>
                  <a:schemeClr val="bg2">
                    <a:lumMod val="40000"/>
                    <a:lumOff val="60000"/>
                  </a:schemeClr>
                </a:solidFill>
                <a:latin typeface="NikoshBAN" panose="02000000000000000000" pitchFamily="2" charset="0"/>
                <a:cs typeface="NikoshBAN" panose="02000000000000000000" pitchFamily="2" charset="0"/>
              </a:rPr>
              <a:t>ুদ্ধের</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 প্রস্তুতি হিসেবে রেসকোর্সের ঐতিহাসিক জনসভায় লাখো জনতার করতালির মাধ্যমে ১৮ মিনিট ব্যাপী স্বাধীনতার সংগ্রামের ডাক দেন। তিনি বলেন’’ রক্ত যখন দিয়েছি ,রক্ত আরো দিব, তবো দেশকে মক্ত করে ছাড়ব,ইনশাল্লাহ’’। ঘরে ঘরে দূর্গ গড়ে তোল, তোমাদের যার যা কিছু আছে ,তাহাই নিয়ে শক্রর মোকাবেলা কর।’’ এবারের সংগ্রাম মুক্তির সংগ্রাম, - এবারের সংগ্রাম স্বাধীনতার সংগ্রাম’’। </a:t>
            </a:r>
            <a:endParaRPr lang="en-US" sz="32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669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037" y="2078181"/>
            <a:ext cx="7148945" cy="1330035"/>
          </a:xfrm>
        </p:spPr>
        <p:txBody>
          <a:bodyPr/>
          <a:lstStyle/>
          <a:p>
            <a:pPr algn="ctr"/>
            <a:r>
              <a:rPr lang="bn-BD" sz="8000" dirty="0" smtClean="0">
                <a:solidFill>
                  <a:schemeClr val="accent1">
                    <a:lumMod val="40000"/>
                    <a:lumOff val="60000"/>
                  </a:schemeClr>
                </a:solidFill>
                <a:latin typeface="NikoshBAN" panose="02000000000000000000" pitchFamily="2" charset="0"/>
                <a:cs typeface="NikoshBAN" panose="02000000000000000000" pitchFamily="2" charset="0"/>
              </a:rPr>
              <a:t>শিখন ফলঃ-</a:t>
            </a:r>
            <a:endParaRPr lang="en-US" sz="80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387928" y="3934691"/>
            <a:ext cx="11402291" cy="2216728"/>
          </a:xfrm>
        </p:spPr>
        <p:txBody>
          <a:bodyPr>
            <a:normAutofit/>
          </a:bodyPr>
          <a:lstStyle/>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বঙ্গবন্ধু</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শেখ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জিবের </a:t>
            </a:r>
            <a:r>
              <a:rPr lang="bn-BD" sz="3200" dirty="0">
                <a:solidFill>
                  <a:schemeClr val="accent4">
                    <a:lumMod val="60000"/>
                    <a:lumOff val="40000"/>
                  </a:schemeClr>
                </a:solidFill>
                <a:latin typeface="NikoshBAN" panose="02000000000000000000" pitchFamily="2" charset="0"/>
                <a:cs typeface="NikoshBAN" panose="02000000000000000000" pitchFamily="2" charset="0"/>
              </a:rPr>
              <a:t>জন্ম সাল ও তারিখ বলতে পারবে,</a:t>
            </a:r>
          </a:p>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 বঙ্গবন্ধু শেখ</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জিবের </a:t>
            </a:r>
            <a:r>
              <a:rPr lang="bn-BD" sz="3200" dirty="0">
                <a:solidFill>
                  <a:schemeClr val="accent4">
                    <a:lumMod val="60000"/>
                    <a:lumOff val="40000"/>
                  </a:schemeClr>
                </a:solidFill>
                <a:latin typeface="NikoshBAN" panose="02000000000000000000" pitchFamily="2" charset="0"/>
                <a:cs typeface="NikoshBAN" panose="02000000000000000000" pitchFamily="2" charset="0"/>
              </a:rPr>
              <a:t>রাজনৈতিক অবদান সমুহ ব্যাখ্যা করতে পারবে,</a:t>
            </a:r>
          </a:p>
          <a:p>
            <a:r>
              <a:rPr lang="bn-BD" sz="3200" dirty="0">
                <a:solidFill>
                  <a:schemeClr val="accent4">
                    <a:lumMod val="60000"/>
                    <a:lumOff val="40000"/>
                  </a:schemeClr>
                </a:solidFill>
                <a:latin typeface="NikoshBAN" panose="02000000000000000000" pitchFamily="2" charset="0"/>
                <a:cs typeface="NikoshBAN" panose="02000000000000000000" pitchFamily="2" charset="0"/>
              </a:rPr>
              <a:t>৭ মার্চ এর </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ভাষ</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ণ</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টি </a:t>
            </a:r>
            <a:r>
              <a:rPr lang="bn-BD" sz="3200" dirty="0">
                <a:solidFill>
                  <a:schemeClr val="accent4">
                    <a:lumMod val="60000"/>
                    <a:lumOff val="40000"/>
                  </a:schemeClr>
                </a:solidFill>
                <a:latin typeface="NikoshBAN" panose="02000000000000000000" pitchFamily="2" charset="0"/>
                <a:cs typeface="NikoshBAN" panose="02000000000000000000" pitchFamily="2" charset="0"/>
              </a:rPr>
              <a:t>বিশ্লেষন করতে </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পারবে</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a:t>
            </a:r>
            <a:endParaRPr lang="bn-BD" sz="3200" dirty="0" smtClean="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979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7964" y="1555391"/>
            <a:ext cx="7051964" cy="1862048"/>
          </a:xfrm>
          <a:prstGeom prst="rect">
            <a:avLst/>
          </a:prstGeom>
          <a:noFill/>
        </p:spPr>
        <p:txBody>
          <a:bodyPr wrap="square" rtlCol="0">
            <a:spAutoFit/>
          </a:bodyPr>
          <a:lstStyle/>
          <a:p>
            <a:pPr algn="ctr"/>
            <a:r>
              <a:rPr lang="bn-BD" sz="7200" dirty="0" smtClean="0">
                <a:solidFill>
                  <a:schemeClr val="accent1">
                    <a:lumMod val="40000"/>
                    <a:lumOff val="60000"/>
                  </a:schemeClr>
                </a:solidFill>
                <a:latin typeface="NikoshBAN" panose="02000000000000000000" pitchFamily="2" charset="0"/>
                <a:cs typeface="NikoshBAN" panose="02000000000000000000" pitchFamily="2" charset="0"/>
              </a:rPr>
              <a:t> </a:t>
            </a:r>
            <a:r>
              <a:rPr lang="bn-BD" sz="11500" dirty="0" smtClean="0">
                <a:solidFill>
                  <a:schemeClr val="accent1">
                    <a:lumMod val="40000"/>
                    <a:lumOff val="60000"/>
                  </a:schemeClr>
                </a:solidFill>
                <a:latin typeface="NikoshBAN" panose="02000000000000000000" pitchFamily="2" charset="0"/>
                <a:cs typeface="NikoshBAN" panose="02000000000000000000" pitchFamily="2" charset="0"/>
              </a:rPr>
              <a:t>মূল</a:t>
            </a:r>
            <a:r>
              <a:rPr lang="en-US" sz="11500" dirty="0" err="1" smtClean="0">
                <a:solidFill>
                  <a:schemeClr val="accent1">
                    <a:lumMod val="40000"/>
                    <a:lumOff val="60000"/>
                  </a:schemeClr>
                </a:solidFill>
                <a:latin typeface="NikoshBAN" panose="02000000000000000000" pitchFamily="2" charset="0"/>
                <a:cs typeface="NikoshBAN" panose="02000000000000000000" pitchFamily="2" charset="0"/>
              </a:rPr>
              <a:t>পাঠ</a:t>
            </a:r>
            <a:r>
              <a:rPr lang="bn-BD" sz="11500" dirty="0" smtClean="0">
                <a:solidFill>
                  <a:schemeClr val="accent1">
                    <a:lumMod val="40000"/>
                    <a:lumOff val="60000"/>
                  </a:schemeClr>
                </a:solidFill>
                <a:latin typeface="NikoshBAN" panose="02000000000000000000" pitchFamily="2" charset="0"/>
                <a:cs typeface="NikoshBAN" panose="02000000000000000000" pitchFamily="2" charset="0"/>
              </a:rPr>
              <a:t>ঃ-</a:t>
            </a:r>
            <a:endParaRPr lang="en-US" sz="115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124691" y="4572000"/>
            <a:ext cx="11831782" cy="1200329"/>
          </a:xfrm>
          <a:prstGeom prst="rect">
            <a:avLst/>
          </a:prstGeom>
          <a:noFill/>
        </p:spPr>
        <p:txBody>
          <a:bodyPr wrap="square" rtlCol="0">
            <a:spAutoFit/>
          </a:bodyPr>
          <a:lstStyle/>
          <a:p>
            <a:r>
              <a:rPr lang="bn-BD" sz="3600" dirty="0" smtClean="0">
                <a:solidFill>
                  <a:schemeClr val="accent2">
                    <a:lumMod val="40000"/>
                    <a:lumOff val="60000"/>
                  </a:schemeClr>
                </a:solidFill>
                <a:latin typeface="NikoshBAN" panose="02000000000000000000" pitchFamily="2" charset="0"/>
                <a:cs typeface="NikoshBAN" panose="02000000000000000000" pitchFamily="2" charset="0"/>
              </a:rPr>
              <a:t>জাতির জনক বঙ্গবুন্ধ শেখ মজিবুর রহমানের জন্ম সাল, শিক্ষা জীবন,রাজনৈতিক অবদান,৭ মার্চের ভাষ</a:t>
            </a:r>
            <a:r>
              <a:rPr lang="en-US" sz="3600" dirty="0" smtClean="0">
                <a:solidFill>
                  <a:schemeClr val="accent2">
                    <a:lumMod val="40000"/>
                    <a:lumOff val="60000"/>
                  </a:schemeClr>
                </a:solidFill>
                <a:latin typeface="NikoshBAN" panose="02000000000000000000" pitchFamily="2" charset="0"/>
                <a:cs typeface="NikoshBAN" panose="02000000000000000000" pitchFamily="2" charset="0"/>
              </a:rPr>
              <a:t>ণ</a:t>
            </a:r>
            <a:r>
              <a:rPr lang="bn-BD" sz="3600" dirty="0" smtClean="0">
                <a:solidFill>
                  <a:schemeClr val="accent2">
                    <a:lumMod val="40000"/>
                    <a:lumOff val="60000"/>
                  </a:schemeClr>
                </a:solidFill>
                <a:latin typeface="NikoshBAN" panose="02000000000000000000" pitchFamily="2" charset="0"/>
                <a:cs typeface="NikoshBAN" panose="02000000000000000000" pitchFamily="2" charset="0"/>
              </a:rPr>
              <a:t> ও মুক্তিযু</a:t>
            </a:r>
            <a:r>
              <a:rPr lang="en-US" sz="3600" dirty="0" err="1" smtClean="0">
                <a:solidFill>
                  <a:schemeClr val="accent2">
                    <a:lumMod val="40000"/>
                    <a:lumOff val="60000"/>
                  </a:schemeClr>
                </a:solidFill>
                <a:latin typeface="NikoshBAN" panose="02000000000000000000" pitchFamily="2" charset="0"/>
                <a:cs typeface="NikoshBAN" panose="02000000000000000000" pitchFamily="2" charset="0"/>
              </a:rPr>
              <a:t>দ্ধের</a:t>
            </a:r>
            <a:r>
              <a:rPr lang="bn-BD" sz="3600" dirty="0" smtClean="0">
                <a:solidFill>
                  <a:schemeClr val="accent2">
                    <a:lumMod val="40000"/>
                    <a:lumOff val="60000"/>
                  </a:schemeClr>
                </a:solidFill>
                <a:latin typeface="NikoshBAN" panose="02000000000000000000" pitchFamily="2" charset="0"/>
                <a:cs typeface="NikoshBAN" panose="02000000000000000000" pitchFamily="2" charset="0"/>
              </a:rPr>
              <a:t> ঘঠনা সমূহ।</a:t>
            </a:r>
            <a:endParaRPr lang="en-US" sz="3600" dirty="0">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2" name="TextBox 1"/>
          <p:cNvSpPr txBox="1"/>
          <p:nvPr/>
        </p:nvSpPr>
        <p:spPr>
          <a:xfrm>
            <a:off x="1974273" y="3545812"/>
            <a:ext cx="6539346" cy="769441"/>
          </a:xfrm>
          <a:prstGeom prst="rect">
            <a:avLst/>
          </a:prstGeom>
          <a:noFill/>
        </p:spPr>
        <p:txBody>
          <a:bodyPr wrap="square" rtlCol="0">
            <a:spAutoFit/>
          </a:bodyPr>
          <a:lstStyle/>
          <a:p>
            <a:pPr algn="ctr"/>
            <a:r>
              <a:rPr lang="bn-BD" sz="4400" dirty="0" smtClean="0">
                <a:solidFill>
                  <a:schemeClr val="bg2">
                    <a:lumMod val="20000"/>
                    <a:lumOff val="80000"/>
                  </a:schemeClr>
                </a:solidFill>
                <a:latin typeface="NikoshBAN" panose="02000000000000000000" pitchFamily="2" charset="0"/>
                <a:cs typeface="NikoshBAN" panose="02000000000000000000" pitchFamily="2" charset="0"/>
              </a:rPr>
              <a:t>আজকের পাঠের বিষয়ঃ-</a:t>
            </a:r>
            <a:endParaRPr lang="en-US" sz="4400" dirty="0">
              <a:solidFill>
                <a:schemeClr val="bg2">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18931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7327" y="1392380"/>
            <a:ext cx="5777345" cy="1149928"/>
          </a:xfrm>
        </p:spPr>
        <p:txBody>
          <a:bodyPr/>
          <a:lstStyle/>
          <a:p>
            <a:pPr algn="ctr"/>
            <a:r>
              <a:rPr lang="bn-BD" dirty="0" smtClean="0">
                <a:solidFill>
                  <a:schemeClr val="accent2">
                    <a:lumMod val="40000"/>
                    <a:lumOff val="60000"/>
                  </a:schemeClr>
                </a:solidFill>
                <a:latin typeface="NikoshBAN" panose="02000000000000000000" pitchFamily="2" charset="0"/>
                <a:cs typeface="NikoshBAN" panose="02000000000000000000" pitchFamily="2" charset="0"/>
              </a:rPr>
              <a:t>দলীয় কাজঃ-</a:t>
            </a:r>
            <a:endParaRPr lang="en-US" dirty="0">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 y="4082259"/>
            <a:ext cx="12191999" cy="2637196"/>
          </a:xfrm>
        </p:spPr>
        <p:txBody>
          <a:bodyPr>
            <a:noAutofit/>
          </a:bodyPr>
          <a:lstStyle/>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ক দলঃ  বঙ্গবন্ধু শেখ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জিবুর রহমানের কতসালের কত তারিখ।</a:t>
            </a:r>
          </a:p>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খ দলঃ  বঙ্গবন্ধু শেখ</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জিবুর রহমান ৬ দফা কর্মসূচী কোথায় পাশ করেন।</a:t>
            </a:r>
          </a:p>
          <a:p>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গ দলঃ ৭ মার্চের ভাষ</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ণ</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টির মূল্যায়ন কর? </a:t>
            </a:r>
            <a:endParaRPr lang="en-US" sz="40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1046018" y="2840181"/>
            <a:ext cx="10127673" cy="646331"/>
          </a:xfrm>
          <a:prstGeom prst="rect">
            <a:avLst/>
          </a:prstGeom>
          <a:noFill/>
        </p:spPr>
        <p:txBody>
          <a:bodyPr wrap="square" rtlCol="0">
            <a:spAutoFit/>
          </a:bodyPr>
          <a:lstStyle/>
          <a:p>
            <a:pPr algn="ctr"/>
            <a:r>
              <a:rPr lang="bn-BD" sz="3600" dirty="0" smtClean="0">
                <a:solidFill>
                  <a:schemeClr val="bg2">
                    <a:lumMod val="40000"/>
                    <a:lumOff val="60000"/>
                  </a:schemeClr>
                </a:solidFill>
                <a:latin typeface="NikoshBAN" panose="02000000000000000000" pitchFamily="2" charset="0"/>
                <a:cs typeface="NikoshBAN" panose="02000000000000000000" pitchFamily="2" charset="0"/>
              </a:rPr>
              <a:t>৩টি দলে বিভক্ত হয়ে নিম্নের প্রশ্নগুলির উত্তর দাওঃ-</a:t>
            </a:r>
            <a:endParaRPr lang="en-US" sz="3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7240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0927" y="2133601"/>
            <a:ext cx="9171709" cy="1446550"/>
          </a:xfrm>
          <a:prstGeom prst="rect">
            <a:avLst/>
          </a:prstGeom>
          <a:noFill/>
        </p:spPr>
        <p:txBody>
          <a:bodyPr wrap="square" rtlCol="0">
            <a:spAutoFit/>
          </a:bodyPr>
          <a:lstStyle/>
          <a:p>
            <a:pPr algn="ctr"/>
            <a:r>
              <a:rPr lang="bn-IN" sz="8800" dirty="0" smtClean="0">
                <a:solidFill>
                  <a:schemeClr val="accent1">
                    <a:lumMod val="40000"/>
                    <a:lumOff val="60000"/>
                  </a:schemeClr>
                </a:solidFill>
                <a:latin typeface="NikoshBAN" panose="02000000000000000000" pitchFamily="2" charset="0"/>
                <a:cs typeface="NikoshBAN" panose="02000000000000000000" pitchFamily="2" charset="0"/>
              </a:rPr>
              <a:t>একক কাজঃ-</a:t>
            </a:r>
            <a:endParaRPr lang="en-US" sz="88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360219" y="4308764"/>
            <a:ext cx="11513127" cy="1200329"/>
          </a:xfrm>
          <a:prstGeom prst="rect">
            <a:avLst/>
          </a:prstGeom>
          <a:noFill/>
        </p:spPr>
        <p:txBody>
          <a:bodyPr wrap="square" rtlCol="0">
            <a:spAutoFit/>
          </a:bodyPr>
          <a:lstStyle/>
          <a:p>
            <a:r>
              <a:rPr lang="bn-IN" sz="3600" dirty="0" smtClean="0">
                <a:solidFill>
                  <a:schemeClr val="bg2">
                    <a:lumMod val="40000"/>
                    <a:lumOff val="60000"/>
                  </a:schemeClr>
                </a:solidFill>
                <a:latin typeface="NikoshBAN" panose="02000000000000000000" pitchFamily="2" charset="0"/>
                <a:cs typeface="NikoshBAN" panose="02000000000000000000" pitchFamily="2" charset="0"/>
              </a:rPr>
              <a:t>ঐতিহাসিক ৭ মার্চ এর ভাষাণটি ব্যাখ্যা কর?</a:t>
            </a:r>
          </a:p>
          <a:p>
            <a:r>
              <a:rPr lang="bn-IN" sz="3600" dirty="0">
                <a:solidFill>
                  <a:schemeClr val="bg2">
                    <a:lumMod val="40000"/>
                    <a:lumOff val="60000"/>
                  </a:schemeClr>
                </a:solidFill>
                <a:latin typeface="NikoshBAN" panose="02000000000000000000" pitchFamily="2" charset="0"/>
                <a:cs typeface="NikoshBAN" panose="02000000000000000000" pitchFamily="2" charset="0"/>
              </a:rPr>
              <a:t> </a:t>
            </a:r>
            <a:r>
              <a:rPr lang="bn-IN" sz="3600" dirty="0" smtClean="0">
                <a:solidFill>
                  <a:schemeClr val="bg2">
                    <a:lumMod val="40000"/>
                    <a:lumOff val="60000"/>
                  </a:schemeClr>
                </a:solidFill>
                <a:latin typeface="NikoshBAN" panose="02000000000000000000" pitchFamily="2" charset="0"/>
                <a:cs typeface="NikoshBAN" panose="02000000000000000000" pitchFamily="2" charset="0"/>
              </a:rPr>
              <a:t>        ৩ মিনিটের মধ্যে উত্তর দাও ?</a:t>
            </a:r>
            <a:endParaRPr lang="en-US" sz="3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578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054" y="2119746"/>
            <a:ext cx="10460181" cy="1200329"/>
          </a:xfrm>
          <a:prstGeom prst="rect">
            <a:avLst/>
          </a:prstGeom>
          <a:noFill/>
        </p:spPr>
        <p:txBody>
          <a:bodyPr wrap="square" rtlCol="0">
            <a:spAutoFit/>
          </a:bodyPr>
          <a:lstStyle/>
          <a:p>
            <a:pPr algn="ctr"/>
            <a:r>
              <a:rPr lang="bn-IN" sz="7200" dirty="0" smtClean="0">
                <a:solidFill>
                  <a:schemeClr val="bg2">
                    <a:lumMod val="40000"/>
                    <a:lumOff val="60000"/>
                  </a:schemeClr>
                </a:solidFill>
                <a:latin typeface="NikoshBAN" panose="02000000000000000000" pitchFamily="2" charset="0"/>
                <a:cs typeface="NikoshBAN" panose="02000000000000000000" pitchFamily="2" charset="0"/>
              </a:rPr>
              <a:t>জোড়ায় কাজঃ-</a:t>
            </a:r>
            <a:endParaRPr lang="en-US" sz="72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471054" y="3906981"/>
            <a:ext cx="11526982" cy="2308324"/>
          </a:xfrm>
          <a:prstGeom prst="rect">
            <a:avLst/>
          </a:prstGeom>
          <a:noFill/>
        </p:spPr>
        <p:txBody>
          <a:bodyPr wrap="square" rtlCol="0">
            <a:spAutoFit/>
          </a:bodyPr>
          <a:lstStyle/>
          <a:p>
            <a:r>
              <a:rPr lang="bn-IN" sz="3600" dirty="0" smtClean="0">
                <a:solidFill>
                  <a:schemeClr val="accent1">
                    <a:lumMod val="40000"/>
                    <a:lumOff val="60000"/>
                  </a:schemeClr>
                </a:solidFill>
                <a:latin typeface="NikoshBAN" panose="02000000000000000000" pitchFamily="2" charset="0"/>
                <a:cs typeface="NikoshBAN" panose="02000000000000000000" pitchFamily="2" charset="0"/>
              </a:rPr>
              <a:t>ক দলঃ- ৬ দফা কর্মসূচী বলতে কি বুঝ ?</a:t>
            </a:r>
          </a:p>
          <a:p>
            <a:r>
              <a:rPr lang="bn-IN" sz="3600" dirty="0" smtClean="0">
                <a:solidFill>
                  <a:schemeClr val="accent1">
                    <a:lumMod val="40000"/>
                    <a:lumOff val="60000"/>
                  </a:schemeClr>
                </a:solidFill>
                <a:latin typeface="NikoshBAN" panose="02000000000000000000" pitchFamily="2" charset="0"/>
                <a:cs typeface="NikoshBAN" panose="02000000000000000000" pitchFamily="2" charset="0"/>
              </a:rPr>
              <a:t>খ দলঃ- ৭০,এর নির্বাচন বলতে কি বুঝ ?</a:t>
            </a:r>
          </a:p>
          <a:p>
            <a:r>
              <a:rPr lang="bn-IN" sz="3600" dirty="0" smtClean="0">
                <a:solidFill>
                  <a:schemeClr val="accent1">
                    <a:lumMod val="40000"/>
                    <a:lumOff val="60000"/>
                  </a:schemeClr>
                </a:solidFill>
                <a:latin typeface="NikoshBAN" panose="02000000000000000000" pitchFamily="2" charset="0"/>
                <a:cs typeface="NikoshBAN" panose="02000000000000000000" pitchFamily="2" charset="0"/>
              </a:rPr>
              <a:t>গ দলঃ- ২৬ ,মার্চকে স্বাধীনতা দিবস বলা হয় কেন ?</a:t>
            </a:r>
          </a:p>
          <a:p>
            <a:r>
              <a:rPr lang="bn-IN" sz="3600" dirty="0">
                <a:solidFill>
                  <a:schemeClr val="accent1">
                    <a:lumMod val="40000"/>
                    <a:lumOff val="60000"/>
                  </a:schemeClr>
                </a:solidFill>
                <a:latin typeface="NikoshBAN" panose="02000000000000000000" pitchFamily="2" charset="0"/>
                <a:cs typeface="NikoshBAN" panose="02000000000000000000" pitchFamily="2" charset="0"/>
              </a:rPr>
              <a:t> </a:t>
            </a:r>
            <a:r>
              <a:rPr lang="bn-IN" sz="3600" dirty="0" smtClean="0">
                <a:solidFill>
                  <a:schemeClr val="accent1">
                    <a:lumMod val="40000"/>
                    <a:lumOff val="60000"/>
                  </a:schemeClr>
                </a:solidFill>
                <a:latin typeface="NikoshBAN" panose="02000000000000000000" pitchFamily="2" charset="0"/>
                <a:cs typeface="NikoshBAN" panose="02000000000000000000" pitchFamily="2" charset="0"/>
              </a:rPr>
              <a:t>  ৩টি দলে বিভক্ত হয়ে উপরের প্রশ্নের উত্তরগুলির উত্তর দাও ?</a:t>
            </a:r>
            <a:endParaRPr lang="en-US" sz="3600" dirty="0">
              <a:solidFill>
                <a:schemeClr val="accent1">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72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874" y="1592052"/>
            <a:ext cx="5657708" cy="1400530"/>
          </a:xfrm>
        </p:spPr>
        <p:txBody>
          <a:bodyPr/>
          <a:lstStyle/>
          <a:p>
            <a:pPr algn="ctr"/>
            <a:r>
              <a:rPr lang="bn-BD" sz="8000" dirty="0" smtClean="0">
                <a:solidFill>
                  <a:schemeClr val="accent1">
                    <a:lumMod val="40000"/>
                    <a:lumOff val="60000"/>
                  </a:schemeClr>
                </a:solidFill>
                <a:latin typeface="NikoshBAN" panose="02000000000000000000" pitchFamily="2" charset="0"/>
                <a:cs typeface="NikoshBAN" panose="02000000000000000000" pitchFamily="2" charset="0"/>
              </a:rPr>
              <a:t>মুল্যায়নঃ-</a:t>
            </a:r>
            <a:endParaRPr lang="en-US" sz="80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52400" y="2992582"/>
            <a:ext cx="11831782" cy="3865418"/>
          </a:xfrm>
        </p:spPr>
        <p:txBody>
          <a:bodyPr>
            <a:noAutofit/>
          </a:bodyPr>
          <a:lstStyle/>
          <a:p>
            <a:pPr marL="0" indent="0">
              <a:buNone/>
            </a:pP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১</a:t>
            </a: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 বঙ্গবন্ধু শেখ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জিবুর রহমান </a:t>
            </a: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১৯২০ </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সালে</a:t>
            </a: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র কত তারিখ </a:t>
            </a:r>
            <a:r>
              <a:rPr lang="bn-BD" sz="3200" dirty="0" smtClean="0">
                <a:solidFill>
                  <a:schemeClr val="accent4">
                    <a:lumMod val="60000"/>
                    <a:lumOff val="40000"/>
                  </a:schemeClr>
                </a:solidFill>
                <a:latin typeface="NikoshBAN" panose="02000000000000000000" pitchFamily="2" charset="0"/>
                <a:cs typeface="NikoshBAN" panose="02000000000000000000" pitchFamily="2" charset="0"/>
              </a:rPr>
              <a:t>জন্ম গ্রহ</a:t>
            </a: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ন করেন?</a:t>
            </a:r>
          </a:p>
          <a:p>
            <a:pPr marL="0" indent="0">
              <a:buNone/>
            </a:pP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ক।১৭ মার্চ,                                          খ। ১৮ মার্চ,</a:t>
            </a:r>
          </a:p>
          <a:p>
            <a:pPr marL="0" indent="0">
              <a:buNone/>
            </a:pP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গ।১৯ মার্চ,                                           ঘ। ২০ মার্চ,</a:t>
            </a:r>
          </a:p>
          <a:p>
            <a:pPr marL="0" indent="0">
              <a:buNone/>
            </a:pP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২।বঙ্গবুন্ধ শেখ</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4">
                    <a:lumMod val="60000"/>
                    <a:lumOff val="40000"/>
                  </a:schemeClr>
                </a:solidFill>
                <a:latin typeface="NikoshBAN" panose="02000000000000000000" pitchFamily="2" charset="0"/>
                <a:cs typeface="NikoshBAN" panose="02000000000000000000" pitchFamily="2" charset="0"/>
              </a:rPr>
              <a:t>মু</a:t>
            </a: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জিবুর রহমানের ঐতিহাসিক ভাষণটি কত মিনিট স্থায়ী ছিল?</a:t>
            </a:r>
          </a:p>
          <a:p>
            <a:pPr marL="0" indent="0">
              <a:buNone/>
            </a:pP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ক।১০ মিনিট,                                          খ।১৫ মিনিট,</a:t>
            </a:r>
          </a:p>
          <a:p>
            <a:pPr marL="0" indent="0">
              <a:buNone/>
            </a:pP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গ। ১৮ মিনিট,                                          ঘ। ২০ মিনিট,</a:t>
            </a:r>
          </a:p>
          <a:p>
            <a:endParaRPr lang="bn-BD" sz="3200" dirty="0" smtClean="0">
              <a:solidFill>
                <a:schemeClr val="accent4">
                  <a:lumMod val="60000"/>
                  <a:lumOff val="40000"/>
                </a:schemeClr>
              </a:solidFill>
              <a:latin typeface="NikoshBAN" panose="02000000000000000000" pitchFamily="2" charset="0"/>
              <a:cs typeface="NikoshBAN" panose="02000000000000000000" pitchFamily="2" charset="0"/>
            </a:endParaRPr>
          </a:p>
          <a:p>
            <a:endParaRPr lang="bn-BD" sz="3200" dirty="0">
              <a:solidFill>
                <a:schemeClr val="accent4">
                  <a:lumMod val="60000"/>
                  <a:lumOff val="40000"/>
                </a:schemeClr>
              </a:solidFill>
              <a:latin typeface="NikoshBAN" panose="02000000000000000000" pitchFamily="2" charset="0"/>
              <a:cs typeface="NikoshBAN" panose="02000000000000000000" pitchFamily="2" charset="0"/>
            </a:endParaRPr>
          </a:p>
          <a:p>
            <a:endParaRPr lang="bn-BD" sz="1800" dirty="0" smtClean="0">
              <a:solidFill>
                <a:schemeClr val="accent4">
                  <a:lumMod val="60000"/>
                  <a:lumOff val="40000"/>
                </a:schemeClr>
              </a:solidFill>
              <a:latin typeface="NikoshBAN" panose="02000000000000000000" pitchFamily="2" charset="0"/>
              <a:cs typeface="NikoshBAN" panose="02000000000000000000" pitchFamily="2" charset="0"/>
            </a:endParaRPr>
          </a:p>
          <a:p>
            <a:endParaRPr lang="en-US" sz="18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17596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down)">
                                      <p:cBhvr>
                                        <p:cTn id="51" dur="580">
                                          <p:stCondLst>
                                            <p:cond delay="0"/>
                                          </p:stCondLst>
                                        </p:cTn>
                                        <p:tgtEl>
                                          <p:spTgt spid="3">
                                            <p:txEl>
                                              <p:pRg st="2" end="2"/>
                                            </p:txEl>
                                          </p:spTgt>
                                        </p:tgtEl>
                                      </p:cBhvr>
                                    </p:animEffect>
                                    <p:anim calcmode="lin" valueType="num">
                                      <p:cBhvr>
                                        <p:cTn id="5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2" end="2"/>
                                            </p:txEl>
                                          </p:spTgt>
                                        </p:tgtEl>
                                      </p:cBhvr>
                                      <p:to x="100000" y="60000"/>
                                    </p:animScale>
                                    <p:animScale>
                                      <p:cBhvr>
                                        <p:cTn id="58" dur="166" decel="50000">
                                          <p:stCondLst>
                                            <p:cond delay="676"/>
                                          </p:stCondLst>
                                        </p:cTn>
                                        <p:tgtEl>
                                          <p:spTgt spid="3">
                                            <p:txEl>
                                              <p:pRg st="2" end="2"/>
                                            </p:txEl>
                                          </p:spTgt>
                                        </p:tgtEl>
                                      </p:cBhvr>
                                      <p:to x="100000" y="100000"/>
                                    </p:animScale>
                                    <p:animScale>
                                      <p:cBhvr>
                                        <p:cTn id="59" dur="26">
                                          <p:stCondLst>
                                            <p:cond delay="1312"/>
                                          </p:stCondLst>
                                        </p:cTn>
                                        <p:tgtEl>
                                          <p:spTgt spid="3">
                                            <p:txEl>
                                              <p:pRg st="2" end="2"/>
                                            </p:txEl>
                                          </p:spTgt>
                                        </p:tgtEl>
                                      </p:cBhvr>
                                      <p:to x="100000" y="80000"/>
                                    </p:animScale>
                                    <p:animScale>
                                      <p:cBhvr>
                                        <p:cTn id="60" dur="166" decel="50000">
                                          <p:stCondLst>
                                            <p:cond delay="1338"/>
                                          </p:stCondLst>
                                        </p:cTn>
                                        <p:tgtEl>
                                          <p:spTgt spid="3">
                                            <p:txEl>
                                              <p:pRg st="2" end="2"/>
                                            </p:txEl>
                                          </p:spTgt>
                                        </p:tgtEl>
                                      </p:cBhvr>
                                      <p:to x="100000" y="100000"/>
                                    </p:animScale>
                                    <p:animScale>
                                      <p:cBhvr>
                                        <p:cTn id="61" dur="26">
                                          <p:stCondLst>
                                            <p:cond delay="1642"/>
                                          </p:stCondLst>
                                        </p:cTn>
                                        <p:tgtEl>
                                          <p:spTgt spid="3">
                                            <p:txEl>
                                              <p:pRg st="2" end="2"/>
                                            </p:txEl>
                                          </p:spTgt>
                                        </p:tgtEl>
                                      </p:cBhvr>
                                      <p:to x="100000" y="90000"/>
                                    </p:animScale>
                                    <p:animScale>
                                      <p:cBhvr>
                                        <p:cTn id="62" dur="166" decel="50000">
                                          <p:stCondLst>
                                            <p:cond delay="1668"/>
                                          </p:stCondLst>
                                        </p:cTn>
                                        <p:tgtEl>
                                          <p:spTgt spid="3">
                                            <p:txEl>
                                              <p:pRg st="2" end="2"/>
                                            </p:txEl>
                                          </p:spTgt>
                                        </p:tgtEl>
                                      </p:cBhvr>
                                      <p:to x="100000" y="100000"/>
                                    </p:animScale>
                                    <p:animScale>
                                      <p:cBhvr>
                                        <p:cTn id="63" dur="26">
                                          <p:stCondLst>
                                            <p:cond delay="1808"/>
                                          </p:stCondLst>
                                        </p:cTn>
                                        <p:tgtEl>
                                          <p:spTgt spid="3">
                                            <p:txEl>
                                              <p:pRg st="2" end="2"/>
                                            </p:txEl>
                                          </p:spTgt>
                                        </p:tgtEl>
                                      </p:cBhvr>
                                      <p:to x="100000" y="95000"/>
                                    </p:animScale>
                                    <p:animScale>
                                      <p:cBhvr>
                                        <p:cTn id="64" dur="166" decel="50000">
                                          <p:stCondLst>
                                            <p:cond delay="1834"/>
                                          </p:stCondLst>
                                        </p:cTn>
                                        <p:tgtEl>
                                          <p:spTgt spid="3">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wipe(down)">
                                      <p:cBhvr>
                                        <p:cTn id="69" dur="580">
                                          <p:stCondLst>
                                            <p:cond delay="0"/>
                                          </p:stCondLst>
                                        </p:cTn>
                                        <p:tgtEl>
                                          <p:spTgt spid="3">
                                            <p:txEl>
                                              <p:pRg st="3" end="3"/>
                                            </p:txEl>
                                          </p:spTgt>
                                        </p:tgtEl>
                                      </p:cBhvr>
                                    </p:animEffect>
                                    <p:anim calcmode="lin" valueType="num">
                                      <p:cBhvr>
                                        <p:cTn id="7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txEl>
                                              <p:pRg st="3" end="3"/>
                                            </p:txEl>
                                          </p:spTgt>
                                        </p:tgtEl>
                                      </p:cBhvr>
                                      <p:to x="100000" y="60000"/>
                                    </p:animScale>
                                    <p:animScale>
                                      <p:cBhvr>
                                        <p:cTn id="76" dur="166" decel="50000">
                                          <p:stCondLst>
                                            <p:cond delay="676"/>
                                          </p:stCondLst>
                                        </p:cTn>
                                        <p:tgtEl>
                                          <p:spTgt spid="3">
                                            <p:txEl>
                                              <p:pRg st="3" end="3"/>
                                            </p:txEl>
                                          </p:spTgt>
                                        </p:tgtEl>
                                      </p:cBhvr>
                                      <p:to x="100000" y="100000"/>
                                    </p:animScale>
                                    <p:animScale>
                                      <p:cBhvr>
                                        <p:cTn id="77" dur="26">
                                          <p:stCondLst>
                                            <p:cond delay="1312"/>
                                          </p:stCondLst>
                                        </p:cTn>
                                        <p:tgtEl>
                                          <p:spTgt spid="3">
                                            <p:txEl>
                                              <p:pRg st="3" end="3"/>
                                            </p:txEl>
                                          </p:spTgt>
                                        </p:tgtEl>
                                      </p:cBhvr>
                                      <p:to x="100000" y="80000"/>
                                    </p:animScale>
                                    <p:animScale>
                                      <p:cBhvr>
                                        <p:cTn id="78" dur="166" decel="50000">
                                          <p:stCondLst>
                                            <p:cond delay="1338"/>
                                          </p:stCondLst>
                                        </p:cTn>
                                        <p:tgtEl>
                                          <p:spTgt spid="3">
                                            <p:txEl>
                                              <p:pRg st="3" end="3"/>
                                            </p:txEl>
                                          </p:spTgt>
                                        </p:tgtEl>
                                      </p:cBhvr>
                                      <p:to x="100000" y="100000"/>
                                    </p:animScale>
                                    <p:animScale>
                                      <p:cBhvr>
                                        <p:cTn id="79" dur="26">
                                          <p:stCondLst>
                                            <p:cond delay="1642"/>
                                          </p:stCondLst>
                                        </p:cTn>
                                        <p:tgtEl>
                                          <p:spTgt spid="3">
                                            <p:txEl>
                                              <p:pRg st="3" end="3"/>
                                            </p:txEl>
                                          </p:spTgt>
                                        </p:tgtEl>
                                      </p:cBhvr>
                                      <p:to x="100000" y="90000"/>
                                    </p:animScale>
                                    <p:animScale>
                                      <p:cBhvr>
                                        <p:cTn id="80" dur="166" decel="50000">
                                          <p:stCondLst>
                                            <p:cond delay="1668"/>
                                          </p:stCondLst>
                                        </p:cTn>
                                        <p:tgtEl>
                                          <p:spTgt spid="3">
                                            <p:txEl>
                                              <p:pRg st="3" end="3"/>
                                            </p:txEl>
                                          </p:spTgt>
                                        </p:tgtEl>
                                      </p:cBhvr>
                                      <p:to x="100000" y="100000"/>
                                    </p:animScale>
                                    <p:animScale>
                                      <p:cBhvr>
                                        <p:cTn id="81" dur="26">
                                          <p:stCondLst>
                                            <p:cond delay="1808"/>
                                          </p:stCondLst>
                                        </p:cTn>
                                        <p:tgtEl>
                                          <p:spTgt spid="3">
                                            <p:txEl>
                                              <p:pRg st="3" end="3"/>
                                            </p:txEl>
                                          </p:spTgt>
                                        </p:tgtEl>
                                      </p:cBhvr>
                                      <p:to x="100000" y="95000"/>
                                    </p:animScale>
                                    <p:animScale>
                                      <p:cBhvr>
                                        <p:cTn id="82" dur="166" decel="50000">
                                          <p:stCondLst>
                                            <p:cond delay="1834"/>
                                          </p:stCondLst>
                                        </p:cTn>
                                        <p:tgtEl>
                                          <p:spTgt spid="3">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580">
                                          <p:stCondLst>
                                            <p:cond delay="0"/>
                                          </p:stCondLst>
                                        </p:cTn>
                                        <p:tgtEl>
                                          <p:spTgt spid="3">
                                            <p:txEl>
                                              <p:pRg st="4" end="4"/>
                                            </p:txEl>
                                          </p:spTgt>
                                        </p:tgtEl>
                                      </p:cBhvr>
                                    </p:animEffect>
                                    <p:anim calcmode="lin" valueType="num">
                                      <p:cBhvr>
                                        <p:cTn id="8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4" end="4"/>
                                            </p:txEl>
                                          </p:spTgt>
                                        </p:tgtEl>
                                      </p:cBhvr>
                                      <p:to x="100000" y="60000"/>
                                    </p:animScale>
                                    <p:animScale>
                                      <p:cBhvr>
                                        <p:cTn id="94" dur="166" decel="50000">
                                          <p:stCondLst>
                                            <p:cond delay="676"/>
                                          </p:stCondLst>
                                        </p:cTn>
                                        <p:tgtEl>
                                          <p:spTgt spid="3">
                                            <p:txEl>
                                              <p:pRg st="4" end="4"/>
                                            </p:txEl>
                                          </p:spTgt>
                                        </p:tgtEl>
                                      </p:cBhvr>
                                      <p:to x="100000" y="100000"/>
                                    </p:animScale>
                                    <p:animScale>
                                      <p:cBhvr>
                                        <p:cTn id="95" dur="26">
                                          <p:stCondLst>
                                            <p:cond delay="1312"/>
                                          </p:stCondLst>
                                        </p:cTn>
                                        <p:tgtEl>
                                          <p:spTgt spid="3">
                                            <p:txEl>
                                              <p:pRg st="4" end="4"/>
                                            </p:txEl>
                                          </p:spTgt>
                                        </p:tgtEl>
                                      </p:cBhvr>
                                      <p:to x="100000" y="80000"/>
                                    </p:animScale>
                                    <p:animScale>
                                      <p:cBhvr>
                                        <p:cTn id="96" dur="166" decel="50000">
                                          <p:stCondLst>
                                            <p:cond delay="1338"/>
                                          </p:stCondLst>
                                        </p:cTn>
                                        <p:tgtEl>
                                          <p:spTgt spid="3">
                                            <p:txEl>
                                              <p:pRg st="4" end="4"/>
                                            </p:txEl>
                                          </p:spTgt>
                                        </p:tgtEl>
                                      </p:cBhvr>
                                      <p:to x="100000" y="100000"/>
                                    </p:animScale>
                                    <p:animScale>
                                      <p:cBhvr>
                                        <p:cTn id="97" dur="26">
                                          <p:stCondLst>
                                            <p:cond delay="1642"/>
                                          </p:stCondLst>
                                        </p:cTn>
                                        <p:tgtEl>
                                          <p:spTgt spid="3">
                                            <p:txEl>
                                              <p:pRg st="4" end="4"/>
                                            </p:txEl>
                                          </p:spTgt>
                                        </p:tgtEl>
                                      </p:cBhvr>
                                      <p:to x="100000" y="90000"/>
                                    </p:animScale>
                                    <p:animScale>
                                      <p:cBhvr>
                                        <p:cTn id="98" dur="166" decel="50000">
                                          <p:stCondLst>
                                            <p:cond delay="1668"/>
                                          </p:stCondLst>
                                        </p:cTn>
                                        <p:tgtEl>
                                          <p:spTgt spid="3">
                                            <p:txEl>
                                              <p:pRg st="4" end="4"/>
                                            </p:txEl>
                                          </p:spTgt>
                                        </p:tgtEl>
                                      </p:cBhvr>
                                      <p:to x="100000" y="100000"/>
                                    </p:animScale>
                                    <p:animScale>
                                      <p:cBhvr>
                                        <p:cTn id="99" dur="26">
                                          <p:stCondLst>
                                            <p:cond delay="1808"/>
                                          </p:stCondLst>
                                        </p:cTn>
                                        <p:tgtEl>
                                          <p:spTgt spid="3">
                                            <p:txEl>
                                              <p:pRg st="4" end="4"/>
                                            </p:txEl>
                                          </p:spTgt>
                                        </p:tgtEl>
                                      </p:cBhvr>
                                      <p:to x="100000" y="95000"/>
                                    </p:animScale>
                                    <p:animScale>
                                      <p:cBhvr>
                                        <p:cTn id="100" dur="166" decel="50000">
                                          <p:stCondLst>
                                            <p:cond delay="1834"/>
                                          </p:stCondLst>
                                        </p:cTn>
                                        <p:tgtEl>
                                          <p:spTgt spid="3">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3">
                                            <p:txEl>
                                              <p:pRg st="5" end="5"/>
                                            </p:txEl>
                                          </p:spTgt>
                                        </p:tgtEl>
                                        <p:attrNameLst>
                                          <p:attrName>style.visibility</p:attrName>
                                        </p:attrNameLst>
                                      </p:cBhvr>
                                      <p:to>
                                        <p:strVal val="visible"/>
                                      </p:to>
                                    </p:set>
                                    <p:animEffect transition="in" filter="wipe(down)">
                                      <p:cBhvr>
                                        <p:cTn id="105" dur="580">
                                          <p:stCondLst>
                                            <p:cond delay="0"/>
                                          </p:stCondLst>
                                        </p:cTn>
                                        <p:tgtEl>
                                          <p:spTgt spid="3">
                                            <p:txEl>
                                              <p:pRg st="5" end="5"/>
                                            </p:txEl>
                                          </p:spTgt>
                                        </p:tgtEl>
                                      </p:cBhvr>
                                    </p:animEffect>
                                    <p:anim calcmode="lin" valueType="num">
                                      <p:cBhvr>
                                        <p:cTn id="10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3">
                                            <p:txEl>
                                              <p:pRg st="5" end="5"/>
                                            </p:txEl>
                                          </p:spTgt>
                                        </p:tgtEl>
                                      </p:cBhvr>
                                      <p:to x="100000" y="60000"/>
                                    </p:animScale>
                                    <p:animScale>
                                      <p:cBhvr>
                                        <p:cTn id="112" dur="166" decel="50000">
                                          <p:stCondLst>
                                            <p:cond delay="676"/>
                                          </p:stCondLst>
                                        </p:cTn>
                                        <p:tgtEl>
                                          <p:spTgt spid="3">
                                            <p:txEl>
                                              <p:pRg st="5" end="5"/>
                                            </p:txEl>
                                          </p:spTgt>
                                        </p:tgtEl>
                                      </p:cBhvr>
                                      <p:to x="100000" y="100000"/>
                                    </p:animScale>
                                    <p:animScale>
                                      <p:cBhvr>
                                        <p:cTn id="113" dur="26">
                                          <p:stCondLst>
                                            <p:cond delay="1312"/>
                                          </p:stCondLst>
                                        </p:cTn>
                                        <p:tgtEl>
                                          <p:spTgt spid="3">
                                            <p:txEl>
                                              <p:pRg st="5" end="5"/>
                                            </p:txEl>
                                          </p:spTgt>
                                        </p:tgtEl>
                                      </p:cBhvr>
                                      <p:to x="100000" y="80000"/>
                                    </p:animScale>
                                    <p:animScale>
                                      <p:cBhvr>
                                        <p:cTn id="114" dur="166" decel="50000">
                                          <p:stCondLst>
                                            <p:cond delay="1338"/>
                                          </p:stCondLst>
                                        </p:cTn>
                                        <p:tgtEl>
                                          <p:spTgt spid="3">
                                            <p:txEl>
                                              <p:pRg st="5" end="5"/>
                                            </p:txEl>
                                          </p:spTgt>
                                        </p:tgtEl>
                                      </p:cBhvr>
                                      <p:to x="100000" y="100000"/>
                                    </p:animScale>
                                    <p:animScale>
                                      <p:cBhvr>
                                        <p:cTn id="115" dur="26">
                                          <p:stCondLst>
                                            <p:cond delay="1642"/>
                                          </p:stCondLst>
                                        </p:cTn>
                                        <p:tgtEl>
                                          <p:spTgt spid="3">
                                            <p:txEl>
                                              <p:pRg st="5" end="5"/>
                                            </p:txEl>
                                          </p:spTgt>
                                        </p:tgtEl>
                                      </p:cBhvr>
                                      <p:to x="100000" y="90000"/>
                                    </p:animScale>
                                    <p:animScale>
                                      <p:cBhvr>
                                        <p:cTn id="116" dur="166" decel="50000">
                                          <p:stCondLst>
                                            <p:cond delay="1668"/>
                                          </p:stCondLst>
                                        </p:cTn>
                                        <p:tgtEl>
                                          <p:spTgt spid="3">
                                            <p:txEl>
                                              <p:pRg st="5" end="5"/>
                                            </p:txEl>
                                          </p:spTgt>
                                        </p:tgtEl>
                                      </p:cBhvr>
                                      <p:to x="100000" y="100000"/>
                                    </p:animScale>
                                    <p:animScale>
                                      <p:cBhvr>
                                        <p:cTn id="117" dur="26">
                                          <p:stCondLst>
                                            <p:cond delay="1808"/>
                                          </p:stCondLst>
                                        </p:cTn>
                                        <p:tgtEl>
                                          <p:spTgt spid="3">
                                            <p:txEl>
                                              <p:pRg st="5" end="5"/>
                                            </p:txEl>
                                          </p:spTgt>
                                        </p:tgtEl>
                                      </p:cBhvr>
                                      <p:to x="100000" y="95000"/>
                                    </p:animScale>
                                    <p:animScale>
                                      <p:cBhvr>
                                        <p:cTn id="11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563092"/>
            <a:ext cx="5902036" cy="991694"/>
          </a:xfrm>
        </p:spPr>
        <p:txBody>
          <a:bodyPr>
            <a:noAutofit/>
          </a:bodyPr>
          <a:lstStyle/>
          <a:p>
            <a:pPr algn="ctr"/>
            <a:r>
              <a:rPr lang="bn-BD" sz="7200" dirty="0" smtClean="0">
                <a:solidFill>
                  <a:schemeClr val="accent1">
                    <a:lumMod val="40000"/>
                    <a:lumOff val="60000"/>
                  </a:schemeClr>
                </a:solidFill>
                <a:latin typeface="NikoshBAN" panose="02000000000000000000" pitchFamily="2" charset="0"/>
                <a:cs typeface="NikoshBAN" panose="02000000000000000000" pitchFamily="2" charset="0"/>
              </a:rPr>
              <a:t>বাড়ীর কাজঃ-</a:t>
            </a:r>
            <a:endParaRPr lang="en-US" sz="72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87036" y="4003963"/>
            <a:ext cx="11623964" cy="1077218"/>
          </a:xfrm>
          <a:prstGeom prst="rect">
            <a:avLst/>
          </a:prstGeom>
          <a:noFill/>
        </p:spPr>
        <p:txBody>
          <a:bodyPr wrap="square" rtlCol="0">
            <a:spAutoFit/>
          </a:bodyPr>
          <a:lstStyle/>
          <a:p>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জাতির জনক বঙ্গবন্ধু শেখ </a:t>
            </a:r>
            <a:r>
              <a:rPr lang="en-US" sz="3200" dirty="0" err="1" smtClean="0">
                <a:solidFill>
                  <a:schemeClr val="bg2">
                    <a:lumMod val="40000"/>
                    <a:lumOff val="60000"/>
                  </a:schemeClr>
                </a:solidFill>
                <a:latin typeface="NikoshBAN" panose="02000000000000000000" pitchFamily="2" charset="0"/>
                <a:cs typeface="NikoshBAN" panose="02000000000000000000" pitchFamily="2" charset="0"/>
              </a:rPr>
              <a:t>মু</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জিবুর রহমানের রাজনৈতিক অবদানের উপর একটি প্রতিবেন তৈরী করে জমা দিবা।</a:t>
            </a:r>
            <a:endParaRPr lang="en-US" sz="14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0039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TextBox 2"/>
          <p:cNvSpPr txBox="1"/>
          <p:nvPr/>
        </p:nvSpPr>
        <p:spPr>
          <a:xfrm>
            <a:off x="706583" y="4156364"/>
            <a:ext cx="11166764" cy="1569660"/>
          </a:xfrm>
          <a:prstGeom prst="rect">
            <a:avLst/>
          </a:prstGeom>
          <a:noFill/>
        </p:spPr>
        <p:txBody>
          <a:bodyPr wrap="square" rtlCol="0">
            <a:spAutoFit/>
          </a:bodyPr>
          <a:lstStyle/>
          <a:p>
            <a:pPr algn="ctr"/>
            <a:r>
              <a:rPr lang="en-US" sz="9600" dirty="0" err="1" smtClean="0">
                <a:solidFill>
                  <a:schemeClr val="accent1">
                    <a:lumMod val="60000"/>
                    <a:lumOff val="40000"/>
                  </a:schemeClr>
                </a:solidFill>
                <a:latin typeface="NikoshBAN" panose="02000000000000000000" pitchFamily="2" charset="0"/>
                <a:cs typeface="NikoshBAN" panose="02000000000000000000" pitchFamily="2" charset="0"/>
              </a:rPr>
              <a:t>সবাইকে</a:t>
            </a:r>
            <a:r>
              <a:rPr lang="en-US" sz="96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9600" dirty="0" err="1" smtClean="0">
                <a:solidFill>
                  <a:schemeClr val="accent1">
                    <a:lumMod val="60000"/>
                    <a:lumOff val="40000"/>
                  </a:schemeClr>
                </a:solidFill>
                <a:latin typeface="NikoshBAN" panose="02000000000000000000" pitchFamily="2" charset="0"/>
                <a:cs typeface="NikoshBAN" panose="02000000000000000000" pitchFamily="2" charset="0"/>
              </a:rPr>
              <a:t>ধন্যবাদ</a:t>
            </a:r>
            <a:endParaRPr lang="en-US" sz="96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6732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9782" y="1172985"/>
            <a:ext cx="4821382" cy="1323439"/>
          </a:xfrm>
          <a:prstGeom prst="rect">
            <a:avLst/>
          </a:prstGeom>
          <a:noFill/>
        </p:spPr>
        <p:txBody>
          <a:bodyPr wrap="square" rtlCol="0">
            <a:spAutoFit/>
          </a:bodyPr>
          <a:lstStyle/>
          <a:p>
            <a:pPr algn="ctr"/>
            <a:r>
              <a:rPr lang="en-US" sz="8000" b="1" i="1" u="sng" dirty="0" smtClean="0">
                <a:solidFill>
                  <a:schemeClr val="bg2">
                    <a:lumMod val="40000"/>
                    <a:lumOff val="60000"/>
                  </a:schemeClr>
                </a:solidFill>
                <a:latin typeface="NikoshBAN" panose="02000000000000000000" pitchFamily="2" charset="0"/>
                <a:cs typeface="NikoshBAN" panose="02000000000000000000" pitchFamily="2" charset="0"/>
              </a:rPr>
              <a:t>প</a:t>
            </a:r>
            <a:r>
              <a:rPr lang="bn-BD" sz="8000" b="1" i="1" u="sng" dirty="0" smtClean="0">
                <a:solidFill>
                  <a:schemeClr val="bg2">
                    <a:lumMod val="40000"/>
                    <a:lumOff val="60000"/>
                  </a:schemeClr>
                </a:solidFill>
                <a:latin typeface="NikoshBAN" panose="02000000000000000000" pitchFamily="2" charset="0"/>
                <a:cs typeface="NikoshBAN" panose="02000000000000000000" pitchFamily="2" charset="0"/>
              </a:rPr>
              <a:t>রিচিতি</a:t>
            </a:r>
            <a:endParaRPr lang="en-US" sz="8800" b="1" i="1" u="sng"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32812" y="3537650"/>
            <a:ext cx="5896933" cy="3416320"/>
          </a:xfrm>
          <a:prstGeom prst="rect">
            <a:avLst/>
          </a:prstGeom>
          <a:noFill/>
        </p:spPr>
        <p:txBody>
          <a:bodyPr wrap="square" rtlCol="0">
            <a:spAutoFit/>
          </a:bodyPr>
          <a:lstStyle/>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মোঃআজহারুল ইসলাম,</a:t>
            </a:r>
          </a:p>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সহকারি অধ্যাপক,</a:t>
            </a:r>
          </a:p>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জাংগালিয়া ইউনিয়ন উচ্চ মাধ্যমিক বিদ্যালয়,</a:t>
            </a:r>
          </a:p>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পাকুন্দিয়া,কিশোরগঞ্জ,</a:t>
            </a:r>
          </a:p>
          <a:p>
            <a:r>
              <a:rPr lang="bn-BD" sz="3600" dirty="0" smtClean="0">
                <a:solidFill>
                  <a:schemeClr val="accent1">
                    <a:lumMod val="40000"/>
                    <a:lumOff val="60000"/>
                  </a:schemeClr>
                </a:solidFill>
                <a:latin typeface="NikoshBAN" panose="02000000000000000000" pitchFamily="2" charset="0"/>
                <a:cs typeface="NikoshBAN" panose="02000000000000000000" pitchFamily="2" charset="0"/>
              </a:rPr>
              <a:t>মোবাইল নং ০১৭১২৩৮৯৭৫২</a:t>
            </a:r>
            <a:r>
              <a:rPr lang="bn-BD" sz="2400" dirty="0">
                <a:solidFill>
                  <a:schemeClr val="accent1">
                    <a:lumMod val="40000"/>
                    <a:lumOff val="60000"/>
                  </a:schemeClr>
                </a:solidFill>
                <a:latin typeface="NikoshBAN" panose="02000000000000000000" pitchFamily="2" charset="0"/>
                <a:cs typeface="NikoshBAN" panose="02000000000000000000" pitchFamily="2" charset="0"/>
              </a:rPr>
              <a:t>।</a:t>
            </a:r>
            <a:endParaRPr lang="en-US" sz="24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8" name="TextBox 7"/>
          <p:cNvSpPr txBox="1"/>
          <p:nvPr/>
        </p:nvSpPr>
        <p:spPr>
          <a:xfrm>
            <a:off x="5929745" y="3537650"/>
            <a:ext cx="6262255" cy="3046988"/>
          </a:xfrm>
          <a:prstGeom prst="rect">
            <a:avLst/>
          </a:prstGeom>
          <a:noFill/>
        </p:spPr>
        <p:txBody>
          <a:bodyPr wrap="square" rtlCol="0">
            <a:spAutoFit/>
          </a:bodyPr>
          <a:lstStyle/>
          <a:p>
            <a:r>
              <a:rPr lang="en-US" sz="3200" dirty="0" err="1" smtClean="0">
                <a:solidFill>
                  <a:schemeClr val="accent1">
                    <a:lumMod val="40000"/>
                    <a:lumOff val="60000"/>
                  </a:schemeClr>
                </a:solidFill>
                <a:latin typeface="NikoshBAN" panose="02000000000000000000" pitchFamily="2" charset="0"/>
                <a:cs typeface="NikoshBAN" panose="02000000000000000000" pitchFamily="2" charset="0"/>
              </a:rPr>
              <a:t>শ্রেণীঃ</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1">
                    <a:lumMod val="40000"/>
                    <a:lumOff val="60000"/>
                  </a:schemeClr>
                </a:solidFill>
                <a:latin typeface="NikoshBAN" panose="02000000000000000000" pitchFamily="2" charset="0"/>
                <a:cs typeface="NikoshBAN" panose="02000000000000000000" pitchFamily="2" charset="0"/>
              </a:rPr>
              <a:t>দ্বাদশ</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a:t>
            </a:r>
            <a:endParaRPr lang="bn-BD" sz="3200" dirty="0" smtClean="0">
              <a:solidFill>
                <a:schemeClr val="accent1">
                  <a:lumMod val="40000"/>
                  <a:lumOff val="60000"/>
                </a:schemeClr>
              </a:solidFill>
              <a:latin typeface="NikoshBAN" panose="02000000000000000000" pitchFamily="2" charset="0"/>
              <a:cs typeface="NikoshBAN" panose="02000000000000000000" pitchFamily="2" charset="0"/>
            </a:endParaRPr>
          </a:p>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পৌরনীতি ও সু-শাসন ,</a:t>
            </a:r>
          </a:p>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বিষয়ঃবাংলাদেশের রাজনৈতিক ব্যক্তিত্ব,</a:t>
            </a:r>
          </a:p>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অধ্যায়ঃচতুর্থ,</a:t>
            </a:r>
            <a:endParaRPr lang="en-US" sz="3200" dirty="0" smtClean="0">
              <a:solidFill>
                <a:schemeClr val="accent1">
                  <a:lumMod val="40000"/>
                  <a:lumOff val="60000"/>
                </a:schemeClr>
              </a:solidFill>
              <a:latin typeface="NikoshBAN" panose="02000000000000000000" pitchFamily="2" charset="0"/>
              <a:cs typeface="NikoshBAN" panose="02000000000000000000" pitchFamily="2" charset="0"/>
            </a:endParaRPr>
          </a:p>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সময়ঃ- ৫০ মিনিট</a:t>
            </a:r>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a:t>
            </a:r>
          </a:p>
          <a:p>
            <a:r>
              <a:rPr lang="en-US" sz="3200" dirty="0" smtClean="0">
                <a:solidFill>
                  <a:schemeClr val="accent1">
                    <a:lumMod val="40000"/>
                    <a:lumOff val="60000"/>
                  </a:schemeClr>
                </a:solidFill>
                <a:latin typeface="NikoshBAN" panose="02000000000000000000" pitchFamily="2" charset="0"/>
                <a:cs typeface="NikoshBAN" panose="02000000000000000000" pitchFamily="2" charset="0"/>
              </a:rPr>
              <a:t>তারিখঃ২৩/০৮/২০১৯</a:t>
            </a:r>
            <a:endParaRPr lang="en-US" sz="3200" dirty="0">
              <a:solidFill>
                <a:schemeClr val="accent1">
                  <a:lumMod val="40000"/>
                  <a:lumOff val="6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3200400" cy="3200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1382" y="19759"/>
            <a:ext cx="3560618" cy="3180642"/>
          </a:xfrm>
          <a:prstGeom prst="rect">
            <a:avLst/>
          </a:prstGeom>
        </p:spPr>
      </p:pic>
    </p:spTree>
    <p:extLst>
      <p:ext uri="{BB962C8B-B14F-4D97-AF65-F5344CB8AC3E}">
        <p14:creationId xmlns:p14="http://schemas.microsoft.com/office/powerpoint/2010/main" val="544478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998037" cy="6302514"/>
          </a:xfrm>
          <a:prstGeom prst="rect">
            <a:avLst/>
          </a:prstGeom>
        </p:spPr>
      </p:pic>
      <p:sp>
        <p:nvSpPr>
          <p:cNvPr id="5" name="TextBox 4"/>
          <p:cNvSpPr txBox="1"/>
          <p:nvPr/>
        </p:nvSpPr>
        <p:spPr>
          <a:xfrm>
            <a:off x="263238" y="6302514"/>
            <a:ext cx="11014364" cy="584775"/>
          </a:xfrm>
          <a:prstGeom prst="rect">
            <a:avLst/>
          </a:prstGeom>
          <a:noFill/>
        </p:spPr>
        <p:txBody>
          <a:bodyPr wrap="square" rtlCol="0">
            <a:spAutoFit/>
          </a:bodyPr>
          <a:lstStyle/>
          <a:p>
            <a:pPr algn="ctr"/>
            <a:r>
              <a:rPr lang="bn-BD" sz="3200" dirty="0" smtClean="0">
                <a:solidFill>
                  <a:schemeClr val="accent2">
                    <a:lumMod val="40000"/>
                    <a:lumOff val="60000"/>
                  </a:schemeClr>
                </a:solidFill>
                <a:latin typeface="NikoshBAN" panose="02000000000000000000" pitchFamily="2" charset="0"/>
                <a:cs typeface="NikoshBAN" panose="02000000000000000000" pitchFamily="2" charset="0"/>
              </a:rPr>
              <a:t>উপরের ছবিগুলি দেখে কি বুঝেছ তা বলতে পারবে।</a:t>
            </a:r>
            <a:endParaRPr lang="en-US" sz="3200" dirty="0">
              <a:solidFill>
                <a:schemeClr val="accent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51385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262254"/>
          </a:xfrm>
          <a:prstGeom prst="rect">
            <a:avLst/>
          </a:prstGeom>
        </p:spPr>
      </p:pic>
      <p:sp>
        <p:nvSpPr>
          <p:cNvPr id="3" name="TextBox 2"/>
          <p:cNvSpPr txBox="1"/>
          <p:nvPr/>
        </p:nvSpPr>
        <p:spPr>
          <a:xfrm>
            <a:off x="900545" y="6262255"/>
            <a:ext cx="10834255" cy="584775"/>
          </a:xfrm>
          <a:prstGeom prst="rect">
            <a:avLst/>
          </a:prstGeom>
          <a:noFill/>
        </p:spPr>
        <p:txBody>
          <a:bodyPr wrap="square" rtlCol="0">
            <a:spAutoFit/>
          </a:bodyPr>
          <a:lstStyle/>
          <a:p>
            <a:pPr algn="ct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উপরের</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ছবি</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দ্বারা</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কি</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বুঝতে</a:t>
            </a:r>
            <a:r>
              <a:rPr lang="en-US" sz="3200" dirty="0" smtClean="0">
                <a:solidFill>
                  <a:schemeClr val="accent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accent2">
                    <a:lumMod val="40000"/>
                    <a:lumOff val="60000"/>
                  </a:schemeClr>
                </a:solidFill>
                <a:latin typeface="NikoshBAN" panose="02000000000000000000" pitchFamily="2" charset="0"/>
                <a:cs typeface="NikoshBAN" panose="02000000000000000000" pitchFamily="2" charset="0"/>
              </a:rPr>
              <a:t>পারি</a:t>
            </a:r>
            <a:r>
              <a:rPr lang="en-US" sz="3200" dirty="0">
                <a:solidFill>
                  <a:schemeClr val="accent2">
                    <a:lumMod val="40000"/>
                    <a:lumOff val="60000"/>
                  </a:schemeClr>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334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273226"/>
          </a:xfrm>
          <a:prstGeom prst="rect">
            <a:avLst/>
          </a:prstGeom>
        </p:spPr>
      </p:pic>
      <p:sp>
        <p:nvSpPr>
          <p:cNvPr id="3" name="TextBox 2"/>
          <p:cNvSpPr txBox="1"/>
          <p:nvPr/>
        </p:nvSpPr>
        <p:spPr>
          <a:xfrm>
            <a:off x="609600" y="6273225"/>
            <a:ext cx="11249891" cy="584775"/>
          </a:xfrm>
          <a:prstGeom prst="rect">
            <a:avLst/>
          </a:prstGeom>
          <a:noFill/>
        </p:spPr>
        <p:txBody>
          <a:bodyPr wrap="square" rtlCol="0">
            <a:spAutoFit/>
          </a:bodyPr>
          <a:lstStyle/>
          <a:p>
            <a:pPr algn="ctr"/>
            <a:r>
              <a:rPr lang="bn-IN" sz="3200" dirty="0" smtClean="0">
                <a:solidFill>
                  <a:schemeClr val="accent2">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3200" dirty="0">
              <a:solidFill>
                <a:schemeClr val="accent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538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036" y="2016827"/>
            <a:ext cx="11720946" cy="923330"/>
          </a:xfrm>
          <a:prstGeom prst="rect">
            <a:avLst/>
          </a:prstGeom>
          <a:noFill/>
        </p:spPr>
        <p:txBody>
          <a:bodyPr wrap="square" rtlCol="0">
            <a:spAutoFit/>
          </a:bodyPr>
          <a:lstStyle/>
          <a:p>
            <a:pPr algn="ctr"/>
            <a:r>
              <a:rPr lang="en-US" sz="5400" dirty="0" smtClean="0">
                <a:solidFill>
                  <a:schemeClr val="accent1">
                    <a:lumMod val="40000"/>
                    <a:lumOff val="60000"/>
                  </a:schemeClr>
                </a:solidFill>
                <a:latin typeface="NikoshBAN" panose="02000000000000000000" pitchFamily="2" charset="0"/>
                <a:cs typeface="NikoshBAN" panose="02000000000000000000" pitchFamily="2" charset="0"/>
              </a:rPr>
              <a:t> </a:t>
            </a:r>
            <a:r>
              <a:rPr lang="en-US" sz="5400" dirty="0" err="1" smtClean="0">
                <a:solidFill>
                  <a:schemeClr val="accent1">
                    <a:lumMod val="40000"/>
                    <a:lumOff val="60000"/>
                  </a:schemeClr>
                </a:solidFill>
                <a:latin typeface="NikoshBAN" panose="02000000000000000000" pitchFamily="2" charset="0"/>
                <a:cs typeface="NikoshBAN" panose="02000000000000000000" pitchFamily="2" charset="0"/>
              </a:rPr>
              <a:t>বঙ্গবন্ধু</a:t>
            </a:r>
            <a:r>
              <a:rPr lang="en-US" sz="5400" dirty="0" smtClean="0">
                <a:solidFill>
                  <a:schemeClr val="accent1">
                    <a:lumMod val="40000"/>
                    <a:lumOff val="60000"/>
                  </a:schemeClr>
                </a:solidFill>
                <a:latin typeface="NikoshBAN" panose="02000000000000000000" pitchFamily="2" charset="0"/>
                <a:cs typeface="NikoshBAN" panose="02000000000000000000" pitchFamily="2" charset="0"/>
              </a:rPr>
              <a:t> </a:t>
            </a:r>
            <a:r>
              <a:rPr lang="bn-BD" sz="5400" dirty="0" smtClean="0">
                <a:solidFill>
                  <a:schemeClr val="accent1">
                    <a:lumMod val="40000"/>
                    <a:lumOff val="60000"/>
                  </a:schemeClr>
                </a:solidFill>
                <a:latin typeface="NikoshBAN" panose="02000000000000000000" pitchFamily="2" charset="0"/>
                <a:cs typeface="NikoshBAN" panose="02000000000000000000" pitchFamily="2" charset="0"/>
              </a:rPr>
              <a:t>শেখ </a:t>
            </a:r>
            <a:r>
              <a:rPr lang="en-US" sz="5400" dirty="0" err="1" smtClean="0">
                <a:solidFill>
                  <a:schemeClr val="accent1">
                    <a:lumMod val="40000"/>
                    <a:lumOff val="60000"/>
                  </a:schemeClr>
                </a:solidFill>
                <a:latin typeface="NikoshBAN" panose="02000000000000000000" pitchFamily="2" charset="0"/>
                <a:cs typeface="NikoshBAN" panose="02000000000000000000" pitchFamily="2" charset="0"/>
              </a:rPr>
              <a:t>মু</a:t>
            </a:r>
            <a:r>
              <a:rPr lang="bn-BD" sz="5400" dirty="0" smtClean="0">
                <a:solidFill>
                  <a:schemeClr val="accent1">
                    <a:lumMod val="40000"/>
                    <a:lumOff val="60000"/>
                  </a:schemeClr>
                </a:solidFill>
                <a:latin typeface="NikoshBAN" panose="02000000000000000000" pitchFamily="2" charset="0"/>
                <a:cs typeface="NikoshBAN" panose="02000000000000000000" pitchFamily="2" charset="0"/>
              </a:rPr>
              <a:t>জিবুর রহমানের সংক্ষিপ্ত জীবনীঃ-</a:t>
            </a:r>
            <a:endParaRPr lang="en-US" sz="54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55418" y="3280064"/>
            <a:ext cx="11984182" cy="3108543"/>
          </a:xfrm>
          <a:prstGeom prst="rect">
            <a:avLst/>
          </a:prstGeom>
          <a:noFill/>
        </p:spPr>
        <p:txBody>
          <a:bodyPr wrap="square" rtlCol="0">
            <a:spAutoFit/>
          </a:bodyPr>
          <a:lstStyle/>
          <a:p>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বঙ্গবুন্ধু</a:t>
            </a:r>
            <a:r>
              <a:rPr lang="bn-BD" sz="2800" dirty="0" smtClean="0">
                <a:solidFill>
                  <a:schemeClr val="bg2">
                    <a:lumMod val="40000"/>
                    <a:lumOff val="60000"/>
                  </a:schemeClr>
                </a:solidFill>
                <a:latin typeface="NikoshBAN" panose="02000000000000000000" pitchFamily="2" charset="0"/>
                <a:cs typeface="NikoshBAN" panose="02000000000000000000" pitchFamily="2" charset="0"/>
              </a:rPr>
              <a:t> শেখ</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মু</a:t>
            </a:r>
            <a:r>
              <a:rPr lang="bn-BD" sz="2800" dirty="0" smtClean="0">
                <a:solidFill>
                  <a:schemeClr val="bg2">
                    <a:lumMod val="40000"/>
                    <a:lumOff val="60000"/>
                  </a:schemeClr>
                </a:solidFill>
                <a:latin typeface="NikoshBAN" panose="02000000000000000000" pitchFamily="2" charset="0"/>
                <a:cs typeface="NikoshBAN" panose="02000000000000000000" pitchFamily="2" charset="0"/>
              </a:rPr>
              <a:t>জিবুর রহমান ১৯২০ সালে ১৭ মার্চ গোপালগঞ্জ  জেলার টুঙ্গি পাড়া গ্রামের এক সম্রান্ত মুসলিম পরিবারে জন্ম গ্রহন করেন। তাঁর পিতা শেখ লুৎফ্র রহমান, মাতা সায়েরা বেগম। ২ বোন ও ৪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ভাইয়ে</a:t>
            </a:r>
            <a:r>
              <a:rPr lang="bn-BD" sz="2800" dirty="0" smtClean="0">
                <a:solidFill>
                  <a:schemeClr val="bg2">
                    <a:lumMod val="40000"/>
                    <a:lumOff val="60000"/>
                  </a:schemeClr>
                </a:solidFill>
                <a:latin typeface="NikoshBAN" panose="02000000000000000000" pitchFamily="2" charset="0"/>
                <a:cs typeface="NikoshBAN" panose="02000000000000000000" pitchFamily="2" charset="0"/>
              </a:rPr>
              <a:t>র মধ্যে শেখ মজিব্বুর রহমান ছিলেন তৃতীয়। তিনি তুঙ্গিপাড়ার গিমাডাঙ্গা প্রাথমিক বিদ্যালয়,গোপালগঞ্জ পাবলিক স্কুল ও মিশন স্কুলে লেখাপড়া করেন।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১৯৪২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সালে</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এন্ট্রাস</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পাশ</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করে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কলকাতা</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ইসলামিয়া</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কলেজে</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ইন্টারমিডিয়েটে</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ভর্তি</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হন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১৯৪৭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সালে</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ঢাকা</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বিশ্ববিদ্যালয়ে</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আইন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বিভাগে</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ভর্তি</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হন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তাঁর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পর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থেকে</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রাজনীতিতে</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সক্রিয়</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ভাবে</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অংশ</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গ্রহন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করে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১৯৫২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সালের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ভাষা</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আন্দোলন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১৯৫৪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সালের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নির্বাচন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১৯৬৬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সালে</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৬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দফা</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আন্দোলন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১৯৭০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সালের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নির্বাচন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৭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মার্চের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ভাষন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সর্বপরি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মুক্তিযুদ্ধের</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মাধ্যমে</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স্বাধীন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বাংলাদেশ</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গঠন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2800" dirty="0" err="1" smtClean="0">
                <a:solidFill>
                  <a:schemeClr val="bg2">
                    <a:lumMod val="40000"/>
                    <a:lumOff val="60000"/>
                  </a:schemeClr>
                </a:solidFill>
                <a:latin typeface="NikoshBAN" panose="02000000000000000000" pitchFamily="2" charset="0"/>
                <a:cs typeface="NikoshBAN" panose="02000000000000000000" pitchFamily="2" charset="0"/>
              </a:rPr>
              <a:t>করেন</a:t>
            </a:r>
            <a:r>
              <a:rPr lang="en-US" sz="2800" dirty="0" smtClean="0">
                <a:solidFill>
                  <a:schemeClr val="bg2">
                    <a:lumMod val="40000"/>
                    <a:lumOff val="60000"/>
                  </a:schemeClr>
                </a:solidFill>
                <a:latin typeface="NikoshBAN" panose="02000000000000000000" pitchFamily="2" charset="0"/>
                <a:cs typeface="NikoshBAN" panose="02000000000000000000" pitchFamily="2" charset="0"/>
              </a:rPr>
              <a:t>।  </a:t>
            </a:r>
            <a:endParaRPr lang="en-US" sz="28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40337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3024661"/>
              </p:ext>
            </p:extLst>
          </p:nvPr>
        </p:nvGraphicFramePr>
        <p:xfrm>
          <a:off x="0" y="2105891"/>
          <a:ext cx="12192000" cy="4752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36418" y="1182561"/>
            <a:ext cx="11319164" cy="923330"/>
          </a:xfrm>
          <a:prstGeom prst="rect">
            <a:avLst/>
          </a:prstGeom>
          <a:noFill/>
        </p:spPr>
        <p:txBody>
          <a:bodyPr wrap="square" rtlCol="0">
            <a:spAutoFit/>
          </a:bodyPr>
          <a:lstStyle/>
          <a:p>
            <a:pPr algn="ctr"/>
            <a:r>
              <a:rPr lang="en-US" sz="54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4400" dirty="0" err="1" smtClean="0">
                <a:solidFill>
                  <a:schemeClr val="bg2">
                    <a:lumMod val="40000"/>
                    <a:lumOff val="60000"/>
                  </a:schemeClr>
                </a:solidFill>
                <a:latin typeface="NikoshBAN" panose="02000000000000000000" pitchFamily="2" charset="0"/>
                <a:cs typeface="NikoshBAN" panose="02000000000000000000" pitchFamily="2" charset="0"/>
              </a:rPr>
              <a:t>বঙ্গবন্ধু</a:t>
            </a:r>
            <a:r>
              <a:rPr lang="en-US" sz="4400" dirty="0" smtClean="0">
                <a:solidFill>
                  <a:schemeClr val="bg2">
                    <a:lumMod val="40000"/>
                    <a:lumOff val="60000"/>
                  </a:schemeClr>
                </a:solidFill>
                <a:latin typeface="NikoshBAN" panose="02000000000000000000" pitchFamily="2" charset="0"/>
                <a:cs typeface="NikoshBAN" panose="02000000000000000000" pitchFamily="2" charset="0"/>
              </a:rPr>
              <a:t> </a:t>
            </a:r>
            <a:r>
              <a:rPr lang="bn-BD" sz="4400" dirty="0" smtClean="0">
                <a:solidFill>
                  <a:schemeClr val="bg2">
                    <a:lumMod val="40000"/>
                    <a:lumOff val="60000"/>
                  </a:schemeClr>
                </a:solidFill>
                <a:latin typeface="NikoshBAN" panose="02000000000000000000" pitchFamily="2" charset="0"/>
                <a:cs typeface="NikoshBAN" panose="02000000000000000000" pitchFamily="2" charset="0"/>
              </a:rPr>
              <a:t>শেখ </a:t>
            </a:r>
            <a:r>
              <a:rPr lang="en-US" sz="4400" dirty="0" err="1" smtClean="0">
                <a:solidFill>
                  <a:schemeClr val="bg2">
                    <a:lumMod val="40000"/>
                    <a:lumOff val="60000"/>
                  </a:schemeClr>
                </a:solidFill>
                <a:latin typeface="NikoshBAN" panose="02000000000000000000" pitchFamily="2" charset="0"/>
                <a:cs typeface="NikoshBAN" panose="02000000000000000000" pitchFamily="2" charset="0"/>
              </a:rPr>
              <a:t>মু</a:t>
            </a:r>
            <a:r>
              <a:rPr lang="bn-BD" sz="4400" dirty="0" smtClean="0">
                <a:solidFill>
                  <a:schemeClr val="bg2">
                    <a:lumMod val="40000"/>
                    <a:lumOff val="60000"/>
                  </a:schemeClr>
                </a:solidFill>
                <a:latin typeface="NikoshBAN" panose="02000000000000000000" pitchFamily="2" charset="0"/>
                <a:cs typeface="NikoshBAN" panose="02000000000000000000" pitchFamily="2" charset="0"/>
              </a:rPr>
              <a:t>জিবুর রহমানের রাজনৈতিক অবদান সমূহঃ-</a:t>
            </a:r>
            <a:endParaRPr lang="en-US" sz="44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780217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graphicEl>
                                              <a:dgm id="{1223B1C5-4C93-4F52-8B00-AF22E9B3F922}"/>
                                            </p:graphicEl>
                                          </p:spTgt>
                                        </p:tgtEl>
                                        <p:attrNameLst>
                                          <p:attrName>style.visibility</p:attrName>
                                        </p:attrNameLst>
                                      </p:cBhvr>
                                      <p:to>
                                        <p:strVal val="visible"/>
                                      </p:to>
                                    </p:set>
                                    <p:animEffect transition="in" filter="wipe(down)">
                                      <p:cBhvr>
                                        <p:cTn id="15" dur="580">
                                          <p:stCondLst>
                                            <p:cond delay="0"/>
                                          </p:stCondLst>
                                        </p:cTn>
                                        <p:tgtEl>
                                          <p:spTgt spid="2">
                                            <p:graphicEl>
                                              <a:dgm id="{1223B1C5-4C93-4F52-8B00-AF22E9B3F922}"/>
                                            </p:graphicEl>
                                          </p:spTgt>
                                        </p:tgtEl>
                                      </p:cBhvr>
                                    </p:animEffect>
                                    <p:anim calcmode="lin" valueType="num">
                                      <p:cBhvr>
                                        <p:cTn id="16" dur="1822" tmFilter="0,0; 0.14,0.36; 0.43,0.73; 0.71,0.91; 1.0,1.0">
                                          <p:stCondLst>
                                            <p:cond delay="0"/>
                                          </p:stCondLst>
                                        </p:cTn>
                                        <p:tgtEl>
                                          <p:spTgt spid="2">
                                            <p:graphicEl>
                                              <a:dgm id="{1223B1C5-4C93-4F52-8B00-AF22E9B3F922}"/>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graphicEl>
                                              <a:dgm id="{1223B1C5-4C93-4F52-8B00-AF22E9B3F922}"/>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graphicEl>
                                              <a:dgm id="{1223B1C5-4C93-4F52-8B00-AF22E9B3F922}"/>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graphicEl>
                                              <a:dgm id="{1223B1C5-4C93-4F52-8B00-AF22E9B3F922}"/>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graphicEl>
                                              <a:dgm id="{1223B1C5-4C93-4F52-8B00-AF22E9B3F922}"/>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graphicEl>
                                              <a:dgm id="{1223B1C5-4C93-4F52-8B00-AF22E9B3F922}"/>
                                            </p:graphicEl>
                                          </p:spTgt>
                                        </p:tgtEl>
                                      </p:cBhvr>
                                      <p:to x="100000" y="60000"/>
                                    </p:animScale>
                                    <p:animScale>
                                      <p:cBhvr>
                                        <p:cTn id="22" dur="166" decel="50000">
                                          <p:stCondLst>
                                            <p:cond delay="676"/>
                                          </p:stCondLst>
                                        </p:cTn>
                                        <p:tgtEl>
                                          <p:spTgt spid="2">
                                            <p:graphicEl>
                                              <a:dgm id="{1223B1C5-4C93-4F52-8B00-AF22E9B3F922}"/>
                                            </p:graphicEl>
                                          </p:spTgt>
                                        </p:tgtEl>
                                      </p:cBhvr>
                                      <p:to x="100000" y="100000"/>
                                    </p:animScale>
                                    <p:animScale>
                                      <p:cBhvr>
                                        <p:cTn id="23" dur="26">
                                          <p:stCondLst>
                                            <p:cond delay="1312"/>
                                          </p:stCondLst>
                                        </p:cTn>
                                        <p:tgtEl>
                                          <p:spTgt spid="2">
                                            <p:graphicEl>
                                              <a:dgm id="{1223B1C5-4C93-4F52-8B00-AF22E9B3F922}"/>
                                            </p:graphicEl>
                                          </p:spTgt>
                                        </p:tgtEl>
                                      </p:cBhvr>
                                      <p:to x="100000" y="80000"/>
                                    </p:animScale>
                                    <p:animScale>
                                      <p:cBhvr>
                                        <p:cTn id="24" dur="166" decel="50000">
                                          <p:stCondLst>
                                            <p:cond delay="1338"/>
                                          </p:stCondLst>
                                        </p:cTn>
                                        <p:tgtEl>
                                          <p:spTgt spid="2">
                                            <p:graphicEl>
                                              <a:dgm id="{1223B1C5-4C93-4F52-8B00-AF22E9B3F922}"/>
                                            </p:graphicEl>
                                          </p:spTgt>
                                        </p:tgtEl>
                                      </p:cBhvr>
                                      <p:to x="100000" y="100000"/>
                                    </p:animScale>
                                    <p:animScale>
                                      <p:cBhvr>
                                        <p:cTn id="25" dur="26">
                                          <p:stCondLst>
                                            <p:cond delay="1642"/>
                                          </p:stCondLst>
                                        </p:cTn>
                                        <p:tgtEl>
                                          <p:spTgt spid="2">
                                            <p:graphicEl>
                                              <a:dgm id="{1223B1C5-4C93-4F52-8B00-AF22E9B3F922}"/>
                                            </p:graphicEl>
                                          </p:spTgt>
                                        </p:tgtEl>
                                      </p:cBhvr>
                                      <p:to x="100000" y="90000"/>
                                    </p:animScale>
                                    <p:animScale>
                                      <p:cBhvr>
                                        <p:cTn id="26" dur="166" decel="50000">
                                          <p:stCondLst>
                                            <p:cond delay="1668"/>
                                          </p:stCondLst>
                                        </p:cTn>
                                        <p:tgtEl>
                                          <p:spTgt spid="2">
                                            <p:graphicEl>
                                              <a:dgm id="{1223B1C5-4C93-4F52-8B00-AF22E9B3F922}"/>
                                            </p:graphicEl>
                                          </p:spTgt>
                                        </p:tgtEl>
                                      </p:cBhvr>
                                      <p:to x="100000" y="100000"/>
                                    </p:animScale>
                                    <p:animScale>
                                      <p:cBhvr>
                                        <p:cTn id="27" dur="26">
                                          <p:stCondLst>
                                            <p:cond delay="1808"/>
                                          </p:stCondLst>
                                        </p:cTn>
                                        <p:tgtEl>
                                          <p:spTgt spid="2">
                                            <p:graphicEl>
                                              <a:dgm id="{1223B1C5-4C93-4F52-8B00-AF22E9B3F922}"/>
                                            </p:graphicEl>
                                          </p:spTgt>
                                        </p:tgtEl>
                                      </p:cBhvr>
                                      <p:to x="100000" y="95000"/>
                                    </p:animScale>
                                    <p:animScale>
                                      <p:cBhvr>
                                        <p:cTn id="28" dur="166" decel="50000">
                                          <p:stCondLst>
                                            <p:cond delay="1834"/>
                                          </p:stCondLst>
                                        </p:cTn>
                                        <p:tgtEl>
                                          <p:spTgt spid="2">
                                            <p:graphicEl>
                                              <a:dgm id="{1223B1C5-4C93-4F52-8B00-AF22E9B3F922}"/>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graphicEl>
                                              <a:dgm id="{F0EB10C7-986A-4706-B15E-5EEBAFE48D97}"/>
                                            </p:graphicEl>
                                          </p:spTgt>
                                        </p:tgtEl>
                                        <p:attrNameLst>
                                          <p:attrName>style.visibility</p:attrName>
                                        </p:attrNameLst>
                                      </p:cBhvr>
                                      <p:to>
                                        <p:strVal val="visible"/>
                                      </p:to>
                                    </p:set>
                                    <p:animEffect transition="in" filter="wipe(down)">
                                      <p:cBhvr>
                                        <p:cTn id="33" dur="580">
                                          <p:stCondLst>
                                            <p:cond delay="0"/>
                                          </p:stCondLst>
                                        </p:cTn>
                                        <p:tgtEl>
                                          <p:spTgt spid="2">
                                            <p:graphicEl>
                                              <a:dgm id="{F0EB10C7-986A-4706-B15E-5EEBAFE48D97}"/>
                                            </p:graphicEl>
                                          </p:spTgt>
                                        </p:tgtEl>
                                      </p:cBhvr>
                                    </p:animEffect>
                                    <p:anim calcmode="lin" valueType="num">
                                      <p:cBhvr>
                                        <p:cTn id="34" dur="1822" tmFilter="0,0; 0.14,0.36; 0.43,0.73; 0.71,0.91; 1.0,1.0">
                                          <p:stCondLst>
                                            <p:cond delay="0"/>
                                          </p:stCondLst>
                                        </p:cTn>
                                        <p:tgtEl>
                                          <p:spTgt spid="2">
                                            <p:graphicEl>
                                              <a:dgm id="{F0EB10C7-986A-4706-B15E-5EEBAFE48D97}"/>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graphicEl>
                                              <a:dgm id="{F0EB10C7-986A-4706-B15E-5EEBAFE48D97}"/>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graphicEl>
                                              <a:dgm id="{F0EB10C7-986A-4706-B15E-5EEBAFE48D97}"/>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graphicEl>
                                              <a:dgm id="{F0EB10C7-986A-4706-B15E-5EEBAFE48D97}"/>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graphicEl>
                                              <a:dgm id="{F0EB10C7-986A-4706-B15E-5EEBAFE48D97}"/>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graphicEl>
                                              <a:dgm id="{F0EB10C7-986A-4706-B15E-5EEBAFE48D97}"/>
                                            </p:graphicEl>
                                          </p:spTgt>
                                        </p:tgtEl>
                                      </p:cBhvr>
                                      <p:to x="100000" y="60000"/>
                                    </p:animScale>
                                    <p:animScale>
                                      <p:cBhvr>
                                        <p:cTn id="40" dur="166" decel="50000">
                                          <p:stCondLst>
                                            <p:cond delay="676"/>
                                          </p:stCondLst>
                                        </p:cTn>
                                        <p:tgtEl>
                                          <p:spTgt spid="2">
                                            <p:graphicEl>
                                              <a:dgm id="{F0EB10C7-986A-4706-B15E-5EEBAFE48D97}"/>
                                            </p:graphicEl>
                                          </p:spTgt>
                                        </p:tgtEl>
                                      </p:cBhvr>
                                      <p:to x="100000" y="100000"/>
                                    </p:animScale>
                                    <p:animScale>
                                      <p:cBhvr>
                                        <p:cTn id="41" dur="26">
                                          <p:stCondLst>
                                            <p:cond delay="1312"/>
                                          </p:stCondLst>
                                        </p:cTn>
                                        <p:tgtEl>
                                          <p:spTgt spid="2">
                                            <p:graphicEl>
                                              <a:dgm id="{F0EB10C7-986A-4706-B15E-5EEBAFE48D97}"/>
                                            </p:graphicEl>
                                          </p:spTgt>
                                        </p:tgtEl>
                                      </p:cBhvr>
                                      <p:to x="100000" y="80000"/>
                                    </p:animScale>
                                    <p:animScale>
                                      <p:cBhvr>
                                        <p:cTn id="42" dur="166" decel="50000">
                                          <p:stCondLst>
                                            <p:cond delay="1338"/>
                                          </p:stCondLst>
                                        </p:cTn>
                                        <p:tgtEl>
                                          <p:spTgt spid="2">
                                            <p:graphicEl>
                                              <a:dgm id="{F0EB10C7-986A-4706-B15E-5EEBAFE48D97}"/>
                                            </p:graphicEl>
                                          </p:spTgt>
                                        </p:tgtEl>
                                      </p:cBhvr>
                                      <p:to x="100000" y="100000"/>
                                    </p:animScale>
                                    <p:animScale>
                                      <p:cBhvr>
                                        <p:cTn id="43" dur="26">
                                          <p:stCondLst>
                                            <p:cond delay="1642"/>
                                          </p:stCondLst>
                                        </p:cTn>
                                        <p:tgtEl>
                                          <p:spTgt spid="2">
                                            <p:graphicEl>
                                              <a:dgm id="{F0EB10C7-986A-4706-B15E-5EEBAFE48D97}"/>
                                            </p:graphicEl>
                                          </p:spTgt>
                                        </p:tgtEl>
                                      </p:cBhvr>
                                      <p:to x="100000" y="90000"/>
                                    </p:animScale>
                                    <p:animScale>
                                      <p:cBhvr>
                                        <p:cTn id="44" dur="166" decel="50000">
                                          <p:stCondLst>
                                            <p:cond delay="1668"/>
                                          </p:stCondLst>
                                        </p:cTn>
                                        <p:tgtEl>
                                          <p:spTgt spid="2">
                                            <p:graphicEl>
                                              <a:dgm id="{F0EB10C7-986A-4706-B15E-5EEBAFE48D97}"/>
                                            </p:graphicEl>
                                          </p:spTgt>
                                        </p:tgtEl>
                                      </p:cBhvr>
                                      <p:to x="100000" y="100000"/>
                                    </p:animScale>
                                    <p:animScale>
                                      <p:cBhvr>
                                        <p:cTn id="45" dur="26">
                                          <p:stCondLst>
                                            <p:cond delay="1808"/>
                                          </p:stCondLst>
                                        </p:cTn>
                                        <p:tgtEl>
                                          <p:spTgt spid="2">
                                            <p:graphicEl>
                                              <a:dgm id="{F0EB10C7-986A-4706-B15E-5EEBAFE48D97}"/>
                                            </p:graphicEl>
                                          </p:spTgt>
                                        </p:tgtEl>
                                      </p:cBhvr>
                                      <p:to x="100000" y="95000"/>
                                    </p:animScale>
                                    <p:animScale>
                                      <p:cBhvr>
                                        <p:cTn id="46" dur="166" decel="50000">
                                          <p:stCondLst>
                                            <p:cond delay="1834"/>
                                          </p:stCondLst>
                                        </p:cTn>
                                        <p:tgtEl>
                                          <p:spTgt spid="2">
                                            <p:graphicEl>
                                              <a:dgm id="{F0EB10C7-986A-4706-B15E-5EEBAFE48D97}"/>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2">
                                            <p:graphicEl>
                                              <a:dgm id="{F86A12D0-BCAA-4195-9511-B705F06661D8}"/>
                                            </p:graphicEl>
                                          </p:spTgt>
                                        </p:tgtEl>
                                        <p:attrNameLst>
                                          <p:attrName>style.visibility</p:attrName>
                                        </p:attrNameLst>
                                      </p:cBhvr>
                                      <p:to>
                                        <p:strVal val="visible"/>
                                      </p:to>
                                    </p:set>
                                    <p:animEffect transition="in" filter="wipe(down)">
                                      <p:cBhvr>
                                        <p:cTn id="49" dur="580">
                                          <p:stCondLst>
                                            <p:cond delay="0"/>
                                          </p:stCondLst>
                                        </p:cTn>
                                        <p:tgtEl>
                                          <p:spTgt spid="2">
                                            <p:graphicEl>
                                              <a:dgm id="{F86A12D0-BCAA-4195-9511-B705F06661D8}"/>
                                            </p:graphicEl>
                                          </p:spTgt>
                                        </p:tgtEl>
                                      </p:cBhvr>
                                    </p:animEffect>
                                    <p:anim calcmode="lin" valueType="num">
                                      <p:cBhvr>
                                        <p:cTn id="50" dur="1822" tmFilter="0,0; 0.14,0.36; 0.43,0.73; 0.71,0.91; 1.0,1.0">
                                          <p:stCondLst>
                                            <p:cond delay="0"/>
                                          </p:stCondLst>
                                        </p:cTn>
                                        <p:tgtEl>
                                          <p:spTgt spid="2">
                                            <p:graphicEl>
                                              <a:dgm id="{F86A12D0-BCAA-4195-9511-B705F06661D8}"/>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graphicEl>
                                              <a:dgm id="{F86A12D0-BCAA-4195-9511-B705F06661D8}"/>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graphicEl>
                                              <a:dgm id="{F86A12D0-BCAA-4195-9511-B705F06661D8}"/>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graphicEl>
                                              <a:dgm id="{F86A12D0-BCAA-4195-9511-B705F06661D8}"/>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graphicEl>
                                              <a:dgm id="{F86A12D0-BCAA-4195-9511-B705F06661D8}"/>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graphicEl>
                                              <a:dgm id="{F86A12D0-BCAA-4195-9511-B705F06661D8}"/>
                                            </p:graphicEl>
                                          </p:spTgt>
                                        </p:tgtEl>
                                      </p:cBhvr>
                                      <p:to x="100000" y="60000"/>
                                    </p:animScale>
                                    <p:animScale>
                                      <p:cBhvr>
                                        <p:cTn id="56" dur="166" decel="50000">
                                          <p:stCondLst>
                                            <p:cond delay="676"/>
                                          </p:stCondLst>
                                        </p:cTn>
                                        <p:tgtEl>
                                          <p:spTgt spid="2">
                                            <p:graphicEl>
                                              <a:dgm id="{F86A12D0-BCAA-4195-9511-B705F06661D8}"/>
                                            </p:graphicEl>
                                          </p:spTgt>
                                        </p:tgtEl>
                                      </p:cBhvr>
                                      <p:to x="100000" y="100000"/>
                                    </p:animScale>
                                    <p:animScale>
                                      <p:cBhvr>
                                        <p:cTn id="57" dur="26">
                                          <p:stCondLst>
                                            <p:cond delay="1312"/>
                                          </p:stCondLst>
                                        </p:cTn>
                                        <p:tgtEl>
                                          <p:spTgt spid="2">
                                            <p:graphicEl>
                                              <a:dgm id="{F86A12D0-BCAA-4195-9511-B705F06661D8}"/>
                                            </p:graphicEl>
                                          </p:spTgt>
                                        </p:tgtEl>
                                      </p:cBhvr>
                                      <p:to x="100000" y="80000"/>
                                    </p:animScale>
                                    <p:animScale>
                                      <p:cBhvr>
                                        <p:cTn id="58" dur="166" decel="50000">
                                          <p:stCondLst>
                                            <p:cond delay="1338"/>
                                          </p:stCondLst>
                                        </p:cTn>
                                        <p:tgtEl>
                                          <p:spTgt spid="2">
                                            <p:graphicEl>
                                              <a:dgm id="{F86A12D0-BCAA-4195-9511-B705F06661D8}"/>
                                            </p:graphicEl>
                                          </p:spTgt>
                                        </p:tgtEl>
                                      </p:cBhvr>
                                      <p:to x="100000" y="100000"/>
                                    </p:animScale>
                                    <p:animScale>
                                      <p:cBhvr>
                                        <p:cTn id="59" dur="26">
                                          <p:stCondLst>
                                            <p:cond delay="1642"/>
                                          </p:stCondLst>
                                        </p:cTn>
                                        <p:tgtEl>
                                          <p:spTgt spid="2">
                                            <p:graphicEl>
                                              <a:dgm id="{F86A12D0-BCAA-4195-9511-B705F06661D8}"/>
                                            </p:graphicEl>
                                          </p:spTgt>
                                        </p:tgtEl>
                                      </p:cBhvr>
                                      <p:to x="100000" y="90000"/>
                                    </p:animScale>
                                    <p:animScale>
                                      <p:cBhvr>
                                        <p:cTn id="60" dur="166" decel="50000">
                                          <p:stCondLst>
                                            <p:cond delay="1668"/>
                                          </p:stCondLst>
                                        </p:cTn>
                                        <p:tgtEl>
                                          <p:spTgt spid="2">
                                            <p:graphicEl>
                                              <a:dgm id="{F86A12D0-BCAA-4195-9511-B705F06661D8}"/>
                                            </p:graphicEl>
                                          </p:spTgt>
                                        </p:tgtEl>
                                      </p:cBhvr>
                                      <p:to x="100000" y="100000"/>
                                    </p:animScale>
                                    <p:animScale>
                                      <p:cBhvr>
                                        <p:cTn id="61" dur="26">
                                          <p:stCondLst>
                                            <p:cond delay="1808"/>
                                          </p:stCondLst>
                                        </p:cTn>
                                        <p:tgtEl>
                                          <p:spTgt spid="2">
                                            <p:graphicEl>
                                              <a:dgm id="{F86A12D0-BCAA-4195-9511-B705F06661D8}"/>
                                            </p:graphicEl>
                                          </p:spTgt>
                                        </p:tgtEl>
                                      </p:cBhvr>
                                      <p:to x="100000" y="95000"/>
                                    </p:animScale>
                                    <p:animScale>
                                      <p:cBhvr>
                                        <p:cTn id="62" dur="166" decel="50000">
                                          <p:stCondLst>
                                            <p:cond delay="1834"/>
                                          </p:stCondLst>
                                        </p:cTn>
                                        <p:tgtEl>
                                          <p:spTgt spid="2">
                                            <p:graphicEl>
                                              <a:dgm id="{F86A12D0-BCAA-4195-9511-B705F06661D8}"/>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
                                            <p:graphicEl>
                                              <a:dgm id="{CE5F27A7-F1B6-4C34-AFD4-DD956B0FEF3F}"/>
                                            </p:graphicEl>
                                          </p:spTgt>
                                        </p:tgtEl>
                                        <p:attrNameLst>
                                          <p:attrName>style.visibility</p:attrName>
                                        </p:attrNameLst>
                                      </p:cBhvr>
                                      <p:to>
                                        <p:strVal val="visible"/>
                                      </p:to>
                                    </p:set>
                                    <p:animEffect transition="in" filter="wipe(down)">
                                      <p:cBhvr>
                                        <p:cTn id="67" dur="580">
                                          <p:stCondLst>
                                            <p:cond delay="0"/>
                                          </p:stCondLst>
                                        </p:cTn>
                                        <p:tgtEl>
                                          <p:spTgt spid="2">
                                            <p:graphicEl>
                                              <a:dgm id="{CE5F27A7-F1B6-4C34-AFD4-DD956B0FEF3F}"/>
                                            </p:graphicEl>
                                          </p:spTgt>
                                        </p:tgtEl>
                                      </p:cBhvr>
                                    </p:animEffect>
                                    <p:anim calcmode="lin" valueType="num">
                                      <p:cBhvr>
                                        <p:cTn id="68" dur="1822" tmFilter="0,0; 0.14,0.36; 0.43,0.73; 0.71,0.91; 1.0,1.0">
                                          <p:stCondLst>
                                            <p:cond delay="0"/>
                                          </p:stCondLst>
                                        </p:cTn>
                                        <p:tgtEl>
                                          <p:spTgt spid="2">
                                            <p:graphicEl>
                                              <a:dgm id="{CE5F27A7-F1B6-4C34-AFD4-DD956B0FEF3F}"/>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
                                            <p:graphicEl>
                                              <a:dgm id="{CE5F27A7-F1B6-4C34-AFD4-DD956B0FEF3F}"/>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
                                            <p:graphicEl>
                                              <a:dgm id="{CE5F27A7-F1B6-4C34-AFD4-DD956B0FEF3F}"/>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
                                            <p:graphicEl>
                                              <a:dgm id="{CE5F27A7-F1B6-4C34-AFD4-DD956B0FEF3F}"/>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
                                            <p:graphicEl>
                                              <a:dgm id="{CE5F27A7-F1B6-4C34-AFD4-DD956B0FEF3F}"/>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2">
                                            <p:graphicEl>
                                              <a:dgm id="{CE5F27A7-F1B6-4C34-AFD4-DD956B0FEF3F}"/>
                                            </p:graphicEl>
                                          </p:spTgt>
                                        </p:tgtEl>
                                      </p:cBhvr>
                                      <p:to x="100000" y="60000"/>
                                    </p:animScale>
                                    <p:animScale>
                                      <p:cBhvr>
                                        <p:cTn id="74" dur="166" decel="50000">
                                          <p:stCondLst>
                                            <p:cond delay="676"/>
                                          </p:stCondLst>
                                        </p:cTn>
                                        <p:tgtEl>
                                          <p:spTgt spid="2">
                                            <p:graphicEl>
                                              <a:dgm id="{CE5F27A7-F1B6-4C34-AFD4-DD956B0FEF3F}"/>
                                            </p:graphicEl>
                                          </p:spTgt>
                                        </p:tgtEl>
                                      </p:cBhvr>
                                      <p:to x="100000" y="100000"/>
                                    </p:animScale>
                                    <p:animScale>
                                      <p:cBhvr>
                                        <p:cTn id="75" dur="26">
                                          <p:stCondLst>
                                            <p:cond delay="1312"/>
                                          </p:stCondLst>
                                        </p:cTn>
                                        <p:tgtEl>
                                          <p:spTgt spid="2">
                                            <p:graphicEl>
                                              <a:dgm id="{CE5F27A7-F1B6-4C34-AFD4-DD956B0FEF3F}"/>
                                            </p:graphicEl>
                                          </p:spTgt>
                                        </p:tgtEl>
                                      </p:cBhvr>
                                      <p:to x="100000" y="80000"/>
                                    </p:animScale>
                                    <p:animScale>
                                      <p:cBhvr>
                                        <p:cTn id="76" dur="166" decel="50000">
                                          <p:stCondLst>
                                            <p:cond delay="1338"/>
                                          </p:stCondLst>
                                        </p:cTn>
                                        <p:tgtEl>
                                          <p:spTgt spid="2">
                                            <p:graphicEl>
                                              <a:dgm id="{CE5F27A7-F1B6-4C34-AFD4-DD956B0FEF3F}"/>
                                            </p:graphicEl>
                                          </p:spTgt>
                                        </p:tgtEl>
                                      </p:cBhvr>
                                      <p:to x="100000" y="100000"/>
                                    </p:animScale>
                                    <p:animScale>
                                      <p:cBhvr>
                                        <p:cTn id="77" dur="26">
                                          <p:stCondLst>
                                            <p:cond delay="1642"/>
                                          </p:stCondLst>
                                        </p:cTn>
                                        <p:tgtEl>
                                          <p:spTgt spid="2">
                                            <p:graphicEl>
                                              <a:dgm id="{CE5F27A7-F1B6-4C34-AFD4-DD956B0FEF3F}"/>
                                            </p:graphicEl>
                                          </p:spTgt>
                                        </p:tgtEl>
                                      </p:cBhvr>
                                      <p:to x="100000" y="90000"/>
                                    </p:animScale>
                                    <p:animScale>
                                      <p:cBhvr>
                                        <p:cTn id="78" dur="166" decel="50000">
                                          <p:stCondLst>
                                            <p:cond delay="1668"/>
                                          </p:stCondLst>
                                        </p:cTn>
                                        <p:tgtEl>
                                          <p:spTgt spid="2">
                                            <p:graphicEl>
                                              <a:dgm id="{CE5F27A7-F1B6-4C34-AFD4-DD956B0FEF3F}"/>
                                            </p:graphicEl>
                                          </p:spTgt>
                                        </p:tgtEl>
                                      </p:cBhvr>
                                      <p:to x="100000" y="100000"/>
                                    </p:animScale>
                                    <p:animScale>
                                      <p:cBhvr>
                                        <p:cTn id="79" dur="26">
                                          <p:stCondLst>
                                            <p:cond delay="1808"/>
                                          </p:stCondLst>
                                        </p:cTn>
                                        <p:tgtEl>
                                          <p:spTgt spid="2">
                                            <p:graphicEl>
                                              <a:dgm id="{CE5F27A7-F1B6-4C34-AFD4-DD956B0FEF3F}"/>
                                            </p:graphicEl>
                                          </p:spTgt>
                                        </p:tgtEl>
                                      </p:cBhvr>
                                      <p:to x="100000" y="95000"/>
                                    </p:animScale>
                                    <p:animScale>
                                      <p:cBhvr>
                                        <p:cTn id="80" dur="166" decel="50000">
                                          <p:stCondLst>
                                            <p:cond delay="1834"/>
                                          </p:stCondLst>
                                        </p:cTn>
                                        <p:tgtEl>
                                          <p:spTgt spid="2">
                                            <p:graphicEl>
                                              <a:dgm id="{CE5F27A7-F1B6-4C34-AFD4-DD956B0FEF3F}"/>
                                            </p:graphic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
                                            <p:graphicEl>
                                              <a:dgm id="{A46ABB0D-EE84-4B33-BD68-10119D8022EC}"/>
                                            </p:graphicEl>
                                          </p:spTgt>
                                        </p:tgtEl>
                                        <p:attrNameLst>
                                          <p:attrName>style.visibility</p:attrName>
                                        </p:attrNameLst>
                                      </p:cBhvr>
                                      <p:to>
                                        <p:strVal val="visible"/>
                                      </p:to>
                                    </p:set>
                                    <p:animEffect transition="in" filter="wipe(down)">
                                      <p:cBhvr>
                                        <p:cTn id="85" dur="580">
                                          <p:stCondLst>
                                            <p:cond delay="0"/>
                                          </p:stCondLst>
                                        </p:cTn>
                                        <p:tgtEl>
                                          <p:spTgt spid="2">
                                            <p:graphicEl>
                                              <a:dgm id="{A46ABB0D-EE84-4B33-BD68-10119D8022EC}"/>
                                            </p:graphicEl>
                                          </p:spTgt>
                                        </p:tgtEl>
                                      </p:cBhvr>
                                    </p:animEffect>
                                    <p:anim calcmode="lin" valueType="num">
                                      <p:cBhvr>
                                        <p:cTn id="86" dur="1822" tmFilter="0,0; 0.14,0.36; 0.43,0.73; 0.71,0.91; 1.0,1.0">
                                          <p:stCondLst>
                                            <p:cond delay="0"/>
                                          </p:stCondLst>
                                        </p:cTn>
                                        <p:tgtEl>
                                          <p:spTgt spid="2">
                                            <p:graphicEl>
                                              <a:dgm id="{A46ABB0D-EE84-4B33-BD68-10119D8022EC}"/>
                                            </p:graphic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
                                            <p:graphicEl>
                                              <a:dgm id="{A46ABB0D-EE84-4B33-BD68-10119D8022EC}"/>
                                            </p:graphic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
                                            <p:graphicEl>
                                              <a:dgm id="{A46ABB0D-EE84-4B33-BD68-10119D8022EC}"/>
                                            </p:graphic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
                                            <p:graphicEl>
                                              <a:dgm id="{A46ABB0D-EE84-4B33-BD68-10119D8022EC}"/>
                                            </p:graphic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
                                            <p:graphicEl>
                                              <a:dgm id="{A46ABB0D-EE84-4B33-BD68-10119D8022EC}"/>
                                            </p:graphic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2">
                                            <p:graphicEl>
                                              <a:dgm id="{A46ABB0D-EE84-4B33-BD68-10119D8022EC}"/>
                                            </p:graphicEl>
                                          </p:spTgt>
                                        </p:tgtEl>
                                      </p:cBhvr>
                                      <p:to x="100000" y="60000"/>
                                    </p:animScale>
                                    <p:animScale>
                                      <p:cBhvr>
                                        <p:cTn id="92" dur="166" decel="50000">
                                          <p:stCondLst>
                                            <p:cond delay="676"/>
                                          </p:stCondLst>
                                        </p:cTn>
                                        <p:tgtEl>
                                          <p:spTgt spid="2">
                                            <p:graphicEl>
                                              <a:dgm id="{A46ABB0D-EE84-4B33-BD68-10119D8022EC}"/>
                                            </p:graphicEl>
                                          </p:spTgt>
                                        </p:tgtEl>
                                      </p:cBhvr>
                                      <p:to x="100000" y="100000"/>
                                    </p:animScale>
                                    <p:animScale>
                                      <p:cBhvr>
                                        <p:cTn id="93" dur="26">
                                          <p:stCondLst>
                                            <p:cond delay="1312"/>
                                          </p:stCondLst>
                                        </p:cTn>
                                        <p:tgtEl>
                                          <p:spTgt spid="2">
                                            <p:graphicEl>
                                              <a:dgm id="{A46ABB0D-EE84-4B33-BD68-10119D8022EC}"/>
                                            </p:graphicEl>
                                          </p:spTgt>
                                        </p:tgtEl>
                                      </p:cBhvr>
                                      <p:to x="100000" y="80000"/>
                                    </p:animScale>
                                    <p:animScale>
                                      <p:cBhvr>
                                        <p:cTn id="94" dur="166" decel="50000">
                                          <p:stCondLst>
                                            <p:cond delay="1338"/>
                                          </p:stCondLst>
                                        </p:cTn>
                                        <p:tgtEl>
                                          <p:spTgt spid="2">
                                            <p:graphicEl>
                                              <a:dgm id="{A46ABB0D-EE84-4B33-BD68-10119D8022EC}"/>
                                            </p:graphicEl>
                                          </p:spTgt>
                                        </p:tgtEl>
                                      </p:cBhvr>
                                      <p:to x="100000" y="100000"/>
                                    </p:animScale>
                                    <p:animScale>
                                      <p:cBhvr>
                                        <p:cTn id="95" dur="26">
                                          <p:stCondLst>
                                            <p:cond delay="1642"/>
                                          </p:stCondLst>
                                        </p:cTn>
                                        <p:tgtEl>
                                          <p:spTgt spid="2">
                                            <p:graphicEl>
                                              <a:dgm id="{A46ABB0D-EE84-4B33-BD68-10119D8022EC}"/>
                                            </p:graphicEl>
                                          </p:spTgt>
                                        </p:tgtEl>
                                      </p:cBhvr>
                                      <p:to x="100000" y="90000"/>
                                    </p:animScale>
                                    <p:animScale>
                                      <p:cBhvr>
                                        <p:cTn id="96" dur="166" decel="50000">
                                          <p:stCondLst>
                                            <p:cond delay="1668"/>
                                          </p:stCondLst>
                                        </p:cTn>
                                        <p:tgtEl>
                                          <p:spTgt spid="2">
                                            <p:graphicEl>
                                              <a:dgm id="{A46ABB0D-EE84-4B33-BD68-10119D8022EC}"/>
                                            </p:graphicEl>
                                          </p:spTgt>
                                        </p:tgtEl>
                                      </p:cBhvr>
                                      <p:to x="100000" y="100000"/>
                                    </p:animScale>
                                    <p:animScale>
                                      <p:cBhvr>
                                        <p:cTn id="97" dur="26">
                                          <p:stCondLst>
                                            <p:cond delay="1808"/>
                                          </p:stCondLst>
                                        </p:cTn>
                                        <p:tgtEl>
                                          <p:spTgt spid="2">
                                            <p:graphicEl>
                                              <a:dgm id="{A46ABB0D-EE84-4B33-BD68-10119D8022EC}"/>
                                            </p:graphicEl>
                                          </p:spTgt>
                                        </p:tgtEl>
                                      </p:cBhvr>
                                      <p:to x="100000" y="95000"/>
                                    </p:animScale>
                                    <p:animScale>
                                      <p:cBhvr>
                                        <p:cTn id="98" dur="166" decel="50000">
                                          <p:stCondLst>
                                            <p:cond delay="1834"/>
                                          </p:stCondLst>
                                        </p:cTn>
                                        <p:tgtEl>
                                          <p:spTgt spid="2">
                                            <p:graphicEl>
                                              <a:dgm id="{A46ABB0D-EE84-4B33-BD68-10119D8022EC}"/>
                                            </p:graphic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2">
                                            <p:graphicEl>
                                              <a:dgm id="{8815BD31-5DF6-46D5-AC7D-8C41DE55F1EB}"/>
                                            </p:graphicEl>
                                          </p:spTgt>
                                        </p:tgtEl>
                                        <p:attrNameLst>
                                          <p:attrName>style.visibility</p:attrName>
                                        </p:attrNameLst>
                                      </p:cBhvr>
                                      <p:to>
                                        <p:strVal val="visible"/>
                                      </p:to>
                                    </p:set>
                                    <p:animEffect transition="in" filter="wipe(down)">
                                      <p:cBhvr>
                                        <p:cTn id="103" dur="580">
                                          <p:stCondLst>
                                            <p:cond delay="0"/>
                                          </p:stCondLst>
                                        </p:cTn>
                                        <p:tgtEl>
                                          <p:spTgt spid="2">
                                            <p:graphicEl>
                                              <a:dgm id="{8815BD31-5DF6-46D5-AC7D-8C41DE55F1EB}"/>
                                            </p:graphicEl>
                                          </p:spTgt>
                                        </p:tgtEl>
                                      </p:cBhvr>
                                    </p:animEffect>
                                    <p:anim calcmode="lin" valueType="num">
                                      <p:cBhvr>
                                        <p:cTn id="104" dur="1822" tmFilter="0,0; 0.14,0.36; 0.43,0.73; 0.71,0.91; 1.0,1.0">
                                          <p:stCondLst>
                                            <p:cond delay="0"/>
                                          </p:stCondLst>
                                        </p:cTn>
                                        <p:tgtEl>
                                          <p:spTgt spid="2">
                                            <p:graphicEl>
                                              <a:dgm id="{8815BD31-5DF6-46D5-AC7D-8C41DE55F1EB}"/>
                                            </p:graphic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graphicEl>
                                              <a:dgm id="{8815BD31-5DF6-46D5-AC7D-8C41DE55F1EB}"/>
                                            </p:graphic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graphicEl>
                                              <a:dgm id="{8815BD31-5DF6-46D5-AC7D-8C41DE55F1EB}"/>
                                            </p:graphic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graphicEl>
                                              <a:dgm id="{8815BD31-5DF6-46D5-AC7D-8C41DE55F1EB}"/>
                                            </p:graphic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graphicEl>
                                              <a:dgm id="{8815BD31-5DF6-46D5-AC7D-8C41DE55F1EB}"/>
                                            </p:graphic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graphicEl>
                                              <a:dgm id="{8815BD31-5DF6-46D5-AC7D-8C41DE55F1EB}"/>
                                            </p:graphicEl>
                                          </p:spTgt>
                                        </p:tgtEl>
                                      </p:cBhvr>
                                      <p:to x="100000" y="60000"/>
                                    </p:animScale>
                                    <p:animScale>
                                      <p:cBhvr>
                                        <p:cTn id="110" dur="166" decel="50000">
                                          <p:stCondLst>
                                            <p:cond delay="676"/>
                                          </p:stCondLst>
                                        </p:cTn>
                                        <p:tgtEl>
                                          <p:spTgt spid="2">
                                            <p:graphicEl>
                                              <a:dgm id="{8815BD31-5DF6-46D5-AC7D-8C41DE55F1EB}"/>
                                            </p:graphicEl>
                                          </p:spTgt>
                                        </p:tgtEl>
                                      </p:cBhvr>
                                      <p:to x="100000" y="100000"/>
                                    </p:animScale>
                                    <p:animScale>
                                      <p:cBhvr>
                                        <p:cTn id="111" dur="26">
                                          <p:stCondLst>
                                            <p:cond delay="1312"/>
                                          </p:stCondLst>
                                        </p:cTn>
                                        <p:tgtEl>
                                          <p:spTgt spid="2">
                                            <p:graphicEl>
                                              <a:dgm id="{8815BD31-5DF6-46D5-AC7D-8C41DE55F1EB}"/>
                                            </p:graphicEl>
                                          </p:spTgt>
                                        </p:tgtEl>
                                      </p:cBhvr>
                                      <p:to x="100000" y="80000"/>
                                    </p:animScale>
                                    <p:animScale>
                                      <p:cBhvr>
                                        <p:cTn id="112" dur="166" decel="50000">
                                          <p:stCondLst>
                                            <p:cond delay="1338"/>
                                          </p:stCondLst>
                                        </p:cTn>
                                        <p:tgtEl>
                                          <p:spTgt spid="2">
                                            <p:graphicEl>
                                              <a:dgm id="{8815BD31-5DF6-46D5-AC7D-8C41DE55F1EB}"/>
                                            </p:graphicEl>
                                          </p:spTgt>
                                        </p:tgtEl>
                                      </p:cBhvr>
                                      <p:to x="100000" y="100000"/>
                                    </p:animScale>
                                    <p:animScale>
                                      <p:cBhvr>
                                        <p:cTn id="113" dur="26">
                                          <p:stCondLst>
                                            <p:cond delay="1642"/>
                                          </p:stCondLst>
                                        </p:cTn>
                                        <p:tgtEl>
                                          <p:spTgt spid="2">
                                            <p:graphicEl>
                                              <a:dgm id="{8815BD31-5DF6-46D5-AC7D-8C41DE55F1EB}"/>
                                            </p:graphicEl>
                                          </p:spTgt>
                                        </p:tgtEl>
                                      </p:cBhvr>
                                      <p:to x="100000" y="90000"/>
                                    </p:animScale>
                                    <p:animScale>
                                      <p:cBhvr>
                                        <p:cTn id="114" dur="166" decel="50000">
                                          <p:stCondLst>
                                            <p:cond delay="1668"/>
                                          </p:stCondLst>
                                        </p:cTn>
                                        <p:tgtEl>
                                          <p:spTgt spid="2">
                                            <p:graphicEl>
                                              <a:dgm id="{8815BD31-5DF6-46D5-AC7D-8C41DE55F1EB}"/>
                                            </p:graphicEl>
                                          </p:spTgt>
                                        </p:tgtEl>
                                      </p:cBhvr>
                                      <p:to x="100000" y="100000"/>
                                    </p:animScale>
                                    <p:animScale>
                                      <p:cBhvr>
                                        <p:cTn id="115" dur="26">
                                          <p:stCondLst>
                                            <p:cond delay="1808"/>
                                          </p:stCondLst>
                                        </p:cTn>
                                        <p:tgtEl>
                                          <p:spTgt spid="2">
                                            <p:graphicEl>
                                              <a:dgm id="{8815BD31-5DF6-46D5-AC7D-8C41DE55F1EB}"/>
                                            </p:graphicEl>
                                          </p:spTgt>
                                        </p:tgtEl>
                                      </p:cBhvr>
                                      <p:to x="100000" y="95000"/>
                                    </p:animScale>
                                    <p:animScale>
                                      <p:cBhvr>
                                        <p:cTn id="116" dur="166" decel="50000">
                                          <p:stCondLst>
                                            <p:cond delay="1834"/>
                                          </p:stCondLst>
                                        </p:cTn>
                                        <p:tgtEl>
                                          <p:spTgt spid="2">
                                            <p:graphicEl>
                                              <a:dgm id="{8815BD31-5DF6-46D5-AC7D-8C41DE55F1EB}"/>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0621915"/>
              </p:ext>
            </p:extLst>
          </p:nvPr>
        </p:nvGraphicFramePr>
        <p:xfrm>
          <a:off x="0" y="1877787"/>
          <a:ext cx="12192000" cy="4980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400" y="930730"/>
            <a:ext cx="11831782" cy="830997"/>
          </a:xfrm>
          <a:prstGeom prst="rect">
            <a:avLst/>
          </a:prstGeom>
          <a:noFill/>
        </p:spPr>
        <p:txBody>
          <a:bodyPr wrap="square" rtlCol="0">
            <a:spAutoFit/>
          </a:bodyPr>
          <a:lstStyle/>
          <a:p>
            <a:pPr algn="ctr"/>
            <a:r>
              <a:rPr lang="en-US" sz="4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4400" dirty="0" err="1" smtClean="0">
                <a:solidFill>
                  <a:schemeClr val="bg2">
                    <a:lumMod val="40000"/>
                    <a:lumOff val="60000"/>
                  </a:schemeClr>
                </a:solidFill>
                <a:latin typeface="NikoshBAN" panose="02000000000000000000" pitchFamily="2" charset="0"/>
                <a:cs typeface="NikoshBAN" panose="02000000000000000000" pitchFamily="2" charset="0"/>
              </a:rPr>
              <a:t>বঙ্গবন্ধু</a:t>
            </a:r>
            <a:r>
              <a:rPr lang="en-US" sz="4400" dirty="0" smtClean="0">
                <a:solidFill>
                  <a:schemeClr val="bg2">
                    <a:lumMod val="40000"/>
                    <a:lumOff val="60000"/>
                  </a:schemeClr>
                </a:solidFill>
                <a:latin typeface="NikoshBAN" panose="02000000000000000000" pitchFamily="2" charset="0"/>
                <a:cs typeface="NikoshBAN" panose="02000000000000000000" pitchFamily="2" charset="0"/>
              </a:rPr>
              <a:t> </a:t>
            </a:r>
            <a:r>
              <a:rPr lang="bn-BD" sz="4400" dirty="0" smtClean="0">
                <a:solidFill>
                  <a:schemeClr val="bg2">
                    <a:lumMod val="40000"/>
                    <a:lumOff val="60000"/>
                  </a:schemeClr>
                </a:solidFill>
                <a:latin typeface="NikoshBAN" panose="02000000000000000000" pitchFamily="2" charset="0"/>
                <a:cs typeface="NikoshBAN" panose="02000000000000000000" pitchFamily="2" charset="0"/>
              </a:rPr>
              <a:t>শেখ</a:t>
            </a:r>
            <a:r>
              <a:rPr lang="en-US" sz="44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4400" dirty="0" err="1" smtClean="0">
                <a:solidFill>
                  <a:schemeClr val="bg2">
                    <a:lumMod val="40000"/>
                    <a:lumOff val="60000"/>
                  </a:schemeClr>
                </a:solidFill>
                <a:latin typeface="NikoshBAN" panose="02000000000000000000" pitchFamily="2" charset="0"/>
                <a:cs typeface="NikoshBAN" panose="02000000000000000000" pitchFamily="2" charset="0"/>
              </a:rPr>
              <a:t>মু</a:t>
            </a:r>
            <a:r>
              <a:rPr lang="bn-BD" sz="4400" dirty="0" smtClean="0">
                <a:solidFill>
                  <a:schemeClr val="bg2">
                    <a:lumMod val="40000"/>
                    <a:lumOff val="60000"/>
                  </a:schemeClr>
                </a:solidFill>
                <a:latin typeface="NikoshBAN" panose="02000000000000000000" pitchFamily="2" charset="0"/>
                <a:cs typeface="NikoshBAN" panose="02000000000000000000" pitchFamily="2" charset="0"/>
              </a:rPr>
              <a:t>জিবুর রহমানের রাজনৈতিক কর্মজীবনের সূচনাঃ-</a:t>
            </a:r>
            <a:endParaRPr lang="en-US" sz="44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84431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graphicEl>
                                              <a:dgm id="{8451D041-9124-4475-91EF-2E30D652A2C7}"/>
                                            </p:graphicEl>
                                          </p:spTgt>
                                        </p:tgtEl>
                                        <p:attrNameLst>
                                          <p:attrName>style.visibility</p:attrName>
                                        </p:attrNameLst>
                                      </p:cBhvr>
                                      <p:to>
                                        <p:strVal val="visible"/>
                                      </p:to>
                                    </p:set>
                                    <p:animEffect transition="in" filter="wipe(down)">
                                      <p:cBhvr>
                                        <p:cTn id="15" dur="580">
                                          <p:stCondLst>
                                            <p:cond delay="0"/>
                                          </p:stCondLst>
                                        </p:cTn>
                                        <p:tgtEl>
                                          <p:spTgt spid="2">
                                            <p:graphicEl>
                                              <a:dgm id="{8451D041-9124-4475-91EF-2E30D652A2C7}"/>
                                            </p:graphicEl>
                                          </p:spTgt>
                                        </p:tgtEl>
                                      </p:cBhvr>
                                    </p:animEffect>
                                    <p:anim calcmode="lin" valueType="num">
                                      <p:cBhvr>
                                        <p:cTn id="16" dur="1822" tmFilter="0,0; 0.14,0.36; 0.43,0.73; 0.71,0.91; 1.0,1.0">
                                          <p:stCondLst>
                                            <p:cond delay="0"/>
                                          </p:stCondLst>
                                        </p:cTn>
                                        <p:tgtEl>
                                          <p:spTgt spid="2">
                                            <p:graphicEl>
                                              <a:dgm id="{8451D041-9124-4475-91EF-2E30D652A2C7}"/>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graphicEl>
                                              <a:dgm id="{8451D041-9124-4475-91EF-2E30D652A2C7}"/>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graphicEl>
                                              <a:dgm id="{8451D041-9124-4475-91EF-2E30D652A2C7}"/>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graphicEl>
                                              <a:dgm id="{8451D041-9124-4475-91EF-2E30D652A2C7}"/>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graphicEl>
                                              <a:dgm id="{8451D041-9124-4475-91EF-2E30D652A2C7}"/>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graphicEl>
                                              <a:dgm id="{8451D041-9124-4475-91EF-2E30D652A2C7}"/>
                                            </p:graphicEl>
                                          </p:spTgt>
                                        </p:tgtEl>
                                      </p:cBhvr>
                                      <p:to x="100000" y="60000"/>
                                    </p:animScale>
                                    <p:animScale>
                                      <p:cBhvr>
                                        <p:cTn id="22" dur="166" decel="50000">
                                          <p:stCondLst>
                                            <p:cond delay="676"/>
                                          </p:stCondLst>
                                        </p:cTn>
                                        <p:tgtEl>
                                          <p:spTgt spid="2">
                                            <p:graphicEl>
                                              <a:dgm id="{8451D041-9124-4475-91EF-2E30D652A2C7}"/>
                                            </p:graphicEl>
                                          </p:spTgt>
                                        </p:tgtEl>
                                      </p:cBhvr>
                                      <p:to x="100000" y="100000"/>
                                    </p:animScale>
                                    <p:animScale>
                                      <p:cBhvr>
                                        <p:cTn id="23" dur="26">
                                          <p:stCondLst>
                                            <p:cond delay="1312"/>
                                          </p:stCondLst>
                                        </p:cTn>
                                        <p:tgtEl>
                                          <p:spTgt spid="2">
                                            <p:graphicEl>
                                              <a:dgm id="{8451D041-9124-4475-91EF-2E30D652A2C7}"/>
                                            </p:graphicEl>
                                          </p:spTgt>
                                        </p:tgtEl>
                                      </p:cBhvr>
                                      <p:to x="100000" y="80000"/>
                                    </p:animScale>
                                    <p:animScale>
                                      <p:cBhvr>
                                        <p:cTn id="24" dur="166" decel="50000">
                                          <p:stCondLst>
                                            <p:cond delay="1338"/>
                                          </p:stCondLst>
                                        </p:cTn>
                                        <p:tgtEl>
                                          <p:spTgt spid="2">
                                            <p:graphicEl>
                                              <a:dgm id="{8451D041-9124-4475-91EF-2E30D652A2C7}"/>
                                            </p:graphicEl>
                                          </p:spTgt>
                                        </p:tgtEl>
                                      </p:cBhvr>
                                      <p:to x="100000" y="100000"/>
                                    </p:animScale>
                                    <p:animScale>
                                      <p:cBhvr>
                                        <p:cTn id="25" dur="26">
                                          <p:stCondLst>
                                            <p:cond delay="1642"/>
                                          </p:stCondLst>
                                        </p:cTn>
                                        <p:tgtEl>
                                          <p:spTgt spid="2">
                                            <p:graphicEl>
                                              <a:dgm id="{8451D041-9124-4475-91EF-2E30D652A2C7}"/>
                                            </p:graphicEl>
                                          </p:spTgt>
                                        </p:tgtEl>
                                      </p:cBhvr>
                                      <p:to x="100000" y="90000"/>
                                    </p:animScale>
                                    <p:animScale>
                                      <p:cBhvr>
                                        <p:cTn id="26" dur="166" decel="50000">
                                          <p:stCondLst>
                                            <p:cond delay="1668"/>
                                          </p:stCondLst>
                                        </p:cTn>
                                        <p:tgtEl>
                                          <p:spTgt spid="2">
                                            <p:graphicEl>
                                              <a:dgm id="{8451D041-9124-4475-91EF-2E30D652A2C7}"/>
                                            </p:graphicEl>
                                          </p:spTgt>
                                        </p:tgtEl>
                                      </p:cBhvr>
                                      <p:to x="100000" y="100000"/>
                                    </p:animScale>
                                    <p:animScale>
                                      <p:cBhvr>
                                        <p:cTn id="27" dur="26">
                                          <p:stCondLst>
                                            <p:cond delay="1808"/>
                                          </p:stCondLst>
                                        </p:cTn>
                                        <p:tgtEl>
                                          <p:spTgt spid="2">
                                            <p:graphicEl>
                                              <a:dgm id="{8451D041-9124-4475-91EF-2E30D652A2C7}"/>
                                            </p:graphicEl>
                                          </p:spTgt>
                                        </p:tgtEl>
                                      </p:cBhvr>
                                      <p:to x="100000" y="95000"/>
                                    </p:animScale>
                                    <p:animScale>
                                      <p:cBhvr>
                                        <p:cTn id="28" dur="166" decel="50000">
                                          <p:stCondLst>
                                            <p:cond delay="1834"/>
                                          </p:stCondLst>
                                        </p:cTn>
                                        <p:tgtEl>
                                          <p:spTgt spid="2">
                                            <p:graphicEl>
                                              <a:dgm id="{8451D041-9124-4475-91EF-2E30D652A2C7}"/>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
                                            <p:graphicEl>
                                              <a:dgm id="{D54DC2F4-9473-426F-8997-8C0779621E70}"/>
                                            </p:graphicEl>
                                          </p:spTgt>
                                        </p:tgtEl>
                                        <p:attrNameLst>
                                          <p:attrName>style.visibility</p:attrName>
                                        </p:attrNameLst>
                                      </p:cBhvr>
                                      <p:to>
                                        <p:strVal val="visible"/>
                                      </p:to>
                                    </p:set>
                                    <p:animEffect transition="in" filter="wipe(down)">
                                      <p:cBhvr>
                                        <p:cTn id="33" dur="580">
                                          <p:stCondLst>
                                            <p:cond delay="0"/>
                                          </p:stCondLst>
                                        </p:cTn>
                                        <p:tgtEl>
                                          <p:spTgt spid="2">
                                            <p:graphicEl>
                                              <a:dgm id="{D54DC2F4-9473-426F-8997-8C0779621E70}"/>
                                            </p:graphicEl>
                                          </p:spTgt>
                                        </p:tgtEl>
                                      </p:cBhvr>
                                    </p:animEffect>
                                    <p:anim calcmode="lin" valueType="num">
                                      <p:cBhvr>
                                        <p:cTn id="34" dur="1822" tmFilter="0,0; 0.14,0.36; 0.43,0.73; 0.71,0.91; 1.0,1.0">
                                          <p:stCondLst>
                                            <p:cond delay="0"/>
                                          </p:stCondLst>
                                        </p:cTn>
                                        <p:tgtEl>
                                          <p:spTgt spid="2">
                                            <p:graphicEl>
                                              <a:dgm id="{D54DC2F4-9473-426F-8997-8C0779621E70}"/>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graphicEl>
                                              <a:dgm id="{D54DC2F4-9473-426F-8997-8C0779621E70}"/>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graphicEl>
                                              <a:dgm id="{D54DC2F4-9473-426F-8997-8C0779621E70}"/>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graphicEl>
                                              <a:dgm id="{D54DC2F4-9473-426F-8997-8C0779621E70}"/>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graphicEl>
                                              <a:dgm id="{D54DC2F4-9473-426F-8997-8C0779621E70}"/>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graphicEl>
                                              <a:dgm id="{D54DC2F4-9473-426F-8997-8C0779621E70}"/>
                                            </p:graphicEl>
                                          </p:spTgt>
                                        </p:tgtEl>
                                      </p:cBhvr>
                                      <p:to x="100000" y="60000"/>
                                    </p:animScale>
                                    <p:animScale>
                                      <p:cBhvr>
                                        <p:cTn id="40" dur="166" decel="50000">
                                          <p:stCondLst>
                                            <p:cond delay="676"/>
                                          </p:stCondLst>
                                        </p:cTn>
                                        <p:tgtEl>
                                          <p:spTgt spid="2">
                                            <p:graphicEl>
                                              <a:dgm id="{D54DC2F4-9473-426F-8997-8C0779621E70}"/>
                                            </p:graphicEl>
                                          </p:spTgt>
                                        </p:tgtEl>
                                      </p:cBhvr>
                                      <p:to x="100000" y="100000"/>
                                    </p:animScale>
                                    <p:animScale>
                                      <p:cBhvr>
                                        <p:cTn id="41" dur="26">
                                          <p:stCondLst>
                                            <p:cond delay="1312"/>
                                          </p:stCondLst>
                                        </p:cTn>
                                        <p:tgtEl>
                                          <p:spTgt spid="2">
                                            <p:graphicEl>
                                              <a:dgm id="{D54DC2F4-9473-426F-8997-8C0779621E70}"/>
                                            </p:graphicEl>
                                          </p:spTgt>
                                        </p:tgtEl>
                                      </p:cBhvr>
                                      <p:to x="100000" y="80000"/>
                                    </p:animScale>
                                    <p:animScale>
                                      <p:cBhvr>
                                        <p:cTn id="42" dur="166" decel="50000">
                                          <p:stCondLst>
                                            <p:cond delay="1338"/>
                                          </p:stCondLst>
                                        </p:cTn>
                                        <p:tgtEl>
                                          <p:spTgt spid="2">
                                            <p:graphicEl>
                                              <a:dgm id="{D54DC2F4-9473-426F-8997-8C0779621E70}"/>
                                            </p:graphicEl>
                                          </p:spTgt>
                                        </p:tgtEl>
                                      </p:cBhvr>
                                      <p:to x="100000" y="100000"/>
                                    </p:animScale>
                                    <p:animScale>
                                      <p:cBhvr>
                                        <p:cTn id="43" dur="26">
                                          <p:stCondLst>
                                            <p:cond delay="1642"/>
                                          </p:stCondLst>
                                        </p:cTn>
                                        <p:tgtEl>
                                          <p:spTgt spid="2">
                                            <p:graphicEl>
                                              <a:dgm id="{D54DC2F4-9473-426F-8997-8C0779621E70}"/>
                                            </p:graphicEl>
                                          </p:spTgt>
                                        </p:tgtEl>
                                      </p:cBhvr>
                                      <p:to x="100000" y="90000"/>
                                    </p:animScale>
                                    <p:animScale>
                                      <p:cBhvr>
                                        <p:cTn id="44" dur="166" decel="50000">
                                          <p:stCondLst>
                                            <p:cond delay="1668"/>
                                          </p:stCondLst>
                                        </p:cTn>
                                        <p:tgtEl>
                                          <p:spTgt spid="2">
                                            <p:graphicEl>
                                              <a:dgm id="{D54DC2F4-9473-426F-8997-8C0779621E70}"/>
                                            </p:graphicEl>
                                          </p:spTgt>
                                        </p:tgtEl>
                                      </p:cBhvr>
                                      <p:to x="100000" y="100000"/>
                                    </p:animScale>
                                    <p:animScale>
                                      <p:cBhvr>
                                        <p:cTn id="45" dur="26">
                                          <p:stCondLst>
                                            <p:cond delay="1808"/>
                                          </p:stCondLst>
                                        </p:cTn>
                                        <p:tgtEl>
                                          <p:spTgt spid="2">
                                            <p:graphicEl>
                                              <a:dgm id="{D54DC2F4-9473-426F-8997-8C0779621E70}"/>
                                            </p:graphicEl>
                                          </p:spTgt>
                                        </p:tgtEl>
                                      </p:cBhvr>
                                      <p:to x="100000" y="95000"/>
                                    </p:animScale>
                                    <p:animScale>
                                      <p:cBhvr>
                                        <p:cTn id="46" dur="166" decel="50000">
                                          <p:stCondLst>
                                            <p:cond delay="1834"/>
                                          </p:stCondLst>
                                        </p:cTn>
                                        <p:tgtEl>
                                          <p:spTgt spid="2">
                                            <p:graphicEl>
                                              <a:dgm id="{D54DC2F4-9473-426F-8997-8C0779621E70}"/>
                                            </p:graphic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
                                            <p:graphicEl>
                                              <a:dgm id="{6E88B370-AFDA-4320-9931-DF1DF412D674}"/>
                                            </p:graphicEl>
                                          </p:spTgt>
                                        </p:tgtEl>
                                        <p:attrNameLst>
                                          <p:attrName>style.visibility</p:attrName>
                                        </p:attrNameLst>
                                      </p:cBhvr>
                                      <p:to>
                                        <p:strVal val="visible"/>
                                      </p:to>
                                    </p:set>
                                    <p:animEffect transition="in" filter="wipe(down)">
                                      <p:cBhvr>
                                        <p:cTn id="51" dur="580">
                                          <p:stCondLst>
                                            <p:cond delay="0"/>
                                          </p:stCondLst>
                                        </p:cTn>
                                        <p:tgtEl>
                                          <p:spTgt spid="2">
                                            <p:graphicEl>
                                              <a:dgm id="{6E88B370-AFDA-4320-9931-DF1DF412D674}"/>
                                            </p:graphicEl>
                                          </p:spTgt>
                                        </p:tgtEl>
                                      </p:cBhvr>
                                    </p:animEffect>
                                    <p:anim calcmode="lin" valueType="num">
                                      <p:cBhvr>
                                        <p:cTn id="52" dur="1822" tmFilter="0,0; 0.14,0.36; 0.43,0.73; 0.71,0.91; 1.0,1.0">
                                          <p:stCondLst>
                                            <p:cond delay="0"/>
                                          </p:stCondLst>
                                        </p:cTn>
                                        <p:tgtEl>
                                          <p:spTgt spid="2">
                                            <p:graphicEl>
                                              <a:dgm id="{6E88B370-AFDA-4320-9931-DF1DF412D674}"/>
                                            </p:graphic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
                                            <p:graphicEl>
                                              <a:dgm id="{6E88B370-AFDA-4320-9931-DF1DF412D674}"/>
                                            </p:graphic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
                                            <p:graphicEl>
                                              <a:dgm id="{6E88B370-AFDA-4320-9931-DF1DF412D674}"/>
                                            </p:graphic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
                                            <p:graphicEl>
                                              <a:dgm id="{6E88B370-AFDA-4320-9931-DF1DF412D674}"/>
                                            </p:graphic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
                                            <p:graphicEl>
                                              <a:dgm id="{6E88B370-AFDA-4320-9931-DF1DF412D674}"/>
                                            </p:graphic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2">
                                            <p:graphicEl>
                                              <a:dgm id="{6E88B370-AFDA-4320-9931-DF1DF412D674}"/>
                                            </p:graphicEl>
                                          </p:spTgt>
                                        </p:tgtEl>
                                      </p:cBhvr>
                                      <p:to x="100000" y="60000"/>
                                    </p:animScale>
                                    <p:animScale>
                                      <p:cBhvr>
                                        <p:cTn id="58" dur="166" decel="50000">
                                          <p:stCondLst>
                                            <p:cond delay="676"/>
                                          </p:stCondLst>
                                        </p:cTn>
                                        <p:tgtEl>
                                          <p:spTgt spid="2">
                                            <p:graphicEl>
                                              <a:dgm id="{6E88B370-AFDA-4320-9931-DF1DF412D674}"/>
                                            </p:graphicEl>
                                          </p:spTgt>
                                        </p:tgtEl>
                                      </p:cBhvr>
                                      <p:to x="100000" y="100000"/>
                                    </p:animScale>
                                    <p:animScale>
                                      <p:cBhvr>
                                        <p:cTn id="59" dur="26">
                                          <p:stCondLst>
                                            <p:cond delay="1312"/>
                                          </p:stCondLst>
                                        </p:cTn>
                                        <p:tgtEl>
                                          <p:spTgt spid="2">
                                            <p:graphicEl>
                                              <a:dgm id="{6E88B370-AFDA-4320-9931-DF1DF412D674}"/>
                                            </p:graphicEl>
                                          </p:spTgt>
                                        </p:tgtEl>
                                      </p:cBhvr>
                                      <p:to x="100000" y="80000"/>
                                    </p:animScale>
                                    <p:animScale>
                                      <p:cBhvr>
                                        <p:cTn id="60" dur="166" decel="50000">
                                          <p:stCondLst>
                                            <p:cond delay="1338"/>
                                          </p:stCondLst>
                                        </p:cTn>
                                        <p:tgtEl>
                                          <p:spTgt spid="2">
                                            <p:graphicEl>
                                              <a:dgm id="{6E88B370-AFDA-4320-9931-DF1DF412D674}"/>
                                            </p:graphicEl>
                                          </p:spTgt>
                                        </p:tgtEl>
                                      </p:cBhvr>
                                      <p:to x="100000" y="100000"/>
                                    </p:animScale>
                                    <p:animScale>
                                      <p:cBhvr>
                                        <p:cTn id="61" dur="26">
                                          <p:stCondLst>
                                            <p:cond delay="1642"/>
                                          </p:stCondLst>
                                        </p:cTn>
                                        <p:tgtEl>
                                          <p:spTgt spid="2">
                                            <p:graphicEl>
                                              <a:dgm id="{6E88B370-AFDA-4320-9931-DF1DF412D674}"/>
                                            </p:graphicEl>
                                          </p:spTgt>
                                        </p:tgtEl>
                                      </p:cBhvr>
                                      <p:to x="100000" y="90000"/>
                                    </p:animScale>
                                    <p:animScale>
                                      <p:cBhvr>
                                        <p:cTn id="62" dur="166" decel="50000">
                                          <p:stCondLst>
                                            <p:cond delay="1668"/>
                                          </p:stCondLst>
                                        </p:cTn>
                                        <p:tgtEl>
                                          <p:spTgt spid="2">
                                            <p:graphicEl>
                                              <a:dgm id="{6E88B370-AFDA-4320-9931-DF1DF412D674}"/>
                                            </p:graphicEl>
                                          </p:spTgt>
                                        </p:tgtEl>
                                      </p:cBhvr>
                                      <p:to x="100000" y="100000"/>
                                    </p:animScale>
                                    <p:animScale>
                                      <p:cBhvr>
                                        <p:cTn id="63" dur="26">
                                          <p:stCondLst>
                                            <p:cond delay="1808"/>
                                          </p:stCondLst>
                                        </p:cTn>
                                        <p:tgtEl>
                                          <p:spTgt spid="2">
                                            <p:graphicEl>
                                              <a:dgm id="{6E88B370-AFDA-4320-9931-DF1DF412D674}"/>
                                            </p:graphicEl>
                                          </p:spTgt>
                                        </p:tgtEl>
                                      </p:cBhvr>
                                      <p:to x="100000" y="95000"/>
                                    </p:animScale>
                                    <p:animScale>
                                      <p:cBhvr>
                                        <p:cTn id="64" dur="166" decel="50000">
                                          <p:stCondLst>
                                            <p:cond delay="1834"/>
                                          </p:stCondLst>
                                        </p:cTn>
                                        <p:tgtEl>
                                          <p:spTgt spid="2">
                                            <p:graphicEl>
                                              <a:dgm id="{6E88B370-AFDA-4320-9931-DF1DF412D674}"/>
                                            </p:graphic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
                                            <p:graphicEl>
                                              <a:dgm id="{214CE9B5-7EA3-4668-B13B-A45758D41486}"/>
                                            </p:graphicEl>
                                          </p:spTgt>
                                        </p:tgtEl>
                                        <p:attrNameLst>
                                          <p:attrName>style.visibility</p:attrName>
                                        </p:attrNameLst>
                                      </p:cBhvr>
                                      <p:to>
                                        <p:strVal val="visible"/>
                                      </p:to>
                                    </p:set>
                                    <p:animEffect transition="in" filter="wipe(down)">
                                      <p:cBhvr>
                                        <p:cTn id="69" dur="580">
                                          <p:stCondLst>
                                            <p:cond delay="0"/>
                                          </p:stCondLst>
                                        </p:cTn>
                                        <p:tgtEl>
                                          <p:spTgt spid="2">
                                            <p:graphicEl>
                                              <a:dgm id="{214CE9B5-7EA3-4668-B13B-A45758D41486}"/>
                                            </p:graphicEl>
                                          </p:spTgt>
                                        </p:tgtEl>
                                      </p:cBhvr>
                                    </p:animEffect>
                                    <p:anim calcmode="lin" valueType="num">
                                      <p:cBhvr>
                                        <p:cTn id="70" dur="1822" tmFilter="0,0; 0.14,0.36; 0.43,0.73; 0.71,0.91; 1.0,1.0">
                                          <p:stCondLst>
                                            <p:cond delay="0"/>
                                          </p:stCondLst>
                                        </p:cTn>
                                        <p:tgtEl>
                                          <p:spTgt spid="2">
                                            <p:graphicEl>
                                              <a:dgm id="{214CE9B5-7EA3-4668-B13B-A45758D41486}"/>
                                            </p:graphic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
                                            <p:graphicEl>
                                              <a:dgm id="{214CE9B5-7EA3-4668-B13B-A45758D41486}"/>
                                            </p:graphic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
                                            <p:graphicEl>
                                              <a:dgm id="{214CE9B5-7EA3-4668-B13B-A45758D41486}"/>
                                            </p:graphic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
                                            <p:graphicEl>
                                              <a:dgm id="{214CE9B5-7EA3-4668-B13B-A45758D41486}"/>
                                            </p:graphic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
                                            <p:graphicEl>
                                              <a:dgm id="{214CE9B5-7EA3-4668-B13B-A45758D41486}"/>
                                            </p:graphic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2">
                                            <p:graphicEl>
                                              <a:dgm id="{214CE9B5-7EA3-4668-B13B-A45758D41486}"/>
                                            </p:graphicEl>
                                          </p:spTgt>
                                        </p:tgtEl>
                                      </p:cBhvr>
                                      <p:to x="100000" y="60000"/>
                                    </p:animScale>
                                    <p:animScale>
                                      <p:cBhvr>
                                        <p:cTn id="76" dur="166" decel="50000">
                                          <p:stCondLst>
                                            <p:cond delay="676"/>
                                          </p:stCondLst>
                                        </p:cTn>
                                        <p:tgtEl>
                                          <p:spTgt spid="2">
                                            <p:graphicEl>
                                              <a:dgm id="{214CE9B5-7EA3-4668-B13B-A45758D41486}"/>
                                            </p:graphicEl>
                                          </p:spTgt>
                                        </p:tgtEl>
                                      </p:cBhvr>
                                      <p:to x="100000" y="100000"/>
                                    </p:animScale>
                                    <p:animScale>
                                      <p:cBhvr>
                                        <p:cTn id="77" dur="26">
                                          <p:stCondLst>
                                            <p:cond delay="1312"/>
                                          </p:stCondLst>
                                        </p:cTn>
                                        <p:tgtEl>
                                          <p:spTgt spid="2">
                                            <p:graphicEl>
                                              <a:dgm id="{214CE9B5-7EA3-4668-B13B-A45758D41486}"/>
                                            </p:graphicEl>
                                          </p:spTgt>
                                        </p:tgtEl>
                                      </p:cBhvr>
                                      <p:to x="100000" y="80000"/>
                                    </p:animScale>
                                    <p:animScale>
                                      <p:cBhvr>
                                        <p:cTn id="78" dur="166" decel="50000">
                                          <p:stCondLst>
                                            <p:cond delay="1338"/>
                                          </p:stCondLst>
                                        </p:cTn>
                                        <p:tgtEl>
                                          <p:spTgt spid="2">
                                            <p:graphicEl>
                                              <a:dgm id="{214CE9B5-7EA3-4668-B13B-A45758D41486}"/>
                                            </p:graphicEl>
                                          </p:spTgt>
                                        </p:tgtEl>
                                      </p:cBhvr>
                                      <p:to x="100000" y="100000"/>
                                    </p:animScale>
                                    <p:animScale>
                                      <p:cBhvr>
                                        <p:cTn id="79" dur="26">
                                          <p:stCondLst>
                                            <p:cond delay="1642"/>
                                          </p:stCondLst>
                                        </p:cTn>
                                        <p:tgtEl>
                                          <p:spTgt spid="2">
                                            <p:graphicEl>
                                              <a:dgm id="{214CE9B5-7EA3-4668-B13B-A45758D41486}"/>
                                            </p:graphicEl>
                                          </p:spTgt>
                                        </p:tgtEl>
                                      </p:cBhvr>
                                      <p:to x="100000" y="90000"/>
                                    </p:animScale>
                                    <p:animScale>
                                      <p:cBhvr>
                                        <p:cTn id="80" dur="166" decel="50000">
                                          <p:stCondLst>
                                            <p:cond delay="1668"/>
                                          </p:stCondLst>
                                        </p:cTn>
                                        <p:tgtEl>
                                          <p:spTgt spid="2">
                                            <p:graphicEl>
                                              <a:dgm id="{214CE9B5-7EA3-4668-B13B-A45758D41486}"/>
                                            </p:graphicEl>
                                          </p:spTgt>
                                        </p:tgtEl>
                                      </p:cBhvr>
                                      <p:to x="100000" y="100000"/>
                                    </p:animScale>
                                    <p:animScale>
                                      <p:cBhvr>
                                        <p:cTn id="81" dur="26">
                                          <p:stCondLst>
                                            <p:cond delay="1808"/>
                                          </p:stCondLst>
                                        </p:cTn>
                                        <p:tgtEl>
                                          <p:spTgt spid="2">
                                            <p:graphicEl>
                                              <a:dgm id="{214CE9B5-7EA3-4668-B13B-A45758D41486}"/>
                                            </p:graphicEl>
                                          </p:spTgt>
                                        </p:tgtEl>
                                      </p:cBhvr>
                                      <p:to x="100000" y="95000"/>
                                    </p:animScale>
                                    <p:animScale>
                                      <p:cBhvr>
                                        <p:cTn id="82" dur="166" decel="50000">
                                          <p:stCondLst>
                                            <p:cond delay="1834"/>
                                          </p:stCondLst>
                                        </p:cTn>
                                        <p:tgtEl>
                                          <p:spTgt spid="2">
                                            <p:graphicEl>
                                              <a:dgm id="{214CE9B5-7EA3-4668-B13B-A45758D41486}"/>
                                            </p:graphic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
                                            <p:graphicEl>
                                              <a:dgm id="{8A730B27-96F8-41D2-A212-1D9AA7AA93DE}"/>
                                            </p:graphicEl>
                                          </p:spTgt>
                                        </p:tgtEl>
                                        <p:attrNameLst>
                                          <p:attrName>style.visibility</p:attrName>
                                        </p:attrNameLst>
                                      </p:cBhvr>
                                      <p:to>
                                        <p:strVal val="visible"/>
                                      </p:to>
                                    </p:set>
                                    <p:animEffect transition="in" filter="wipe(down)">
                                      <p:cBhvr>
                                        <p:cTn id="87" dur="580">
                                          <p:stCondLst>
                                            <p:cond delay="0"/>
                                          </p:stCondLst>
                                        </p:cTn>
                                        <p:tgtEl>
                                          <p:spTgt spid="2">
                                            <p:graphicEl>
                                              <a:dgm id="{8A730B27-96F8-41D2-A212-1D9AA7AA93DE}"/>
                                            </p:graphicEl>
                                          </p:spTgt>
                                        </p:tgtEl>
                                      </p:cBhvr>
                                    </p:animEffect>
                                    <p:anim calcmode="lin" valueType="num">
                                      <p:cBhvr>
                                        <p:cTn id="88" dur="1822" tmFilter="0,0; 0.14,0.36; 0.43,0.73; 0.71,0.91; 1.0,1.0">
                                          <p:stCondLst>
                                            <p:cond delay="0"/>
                                          </p:stCondLst>
                                        </p:cTn>
                                        <p:tgtEl>
                                          <p:spTgt spid="2">
                                            <p:graphicEl>
                                              <a:dgm id="{8A730B27-96F8-41D2-A212-1D9AA7AA93DE}"/>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
                                            <p:graphicEl>
                                              <a:dgm id="{8A730B27-96F8-41D2-A212-1D9AA7AA93DE}"/>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
                                            <p:graphicEl>
                                              <a:dgm id="{8A730B27-96F8-41D2-A212-1D9AA7AA93DE}"/>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
                                            <p:graphicEl>
                                              <a:dgm id="{8A730B27-96F8-41D2-A212-1D9AA7AA93DE}"/>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
                                            <p:graphicEl>
                                              <a:dgm id="{8A730B27-96F8-41D2-A212-1D9AA7AA93DE}"/>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
                                            <p:graphicEl>
                                              <a:dgm id="{8A730B27-96F8-41D2-A212-1D9AA7AA93DE}"/>
                                            </p:graphicEl>
                                          </p:spTgt>
                                        </p:tgtEl>
                                      </p:cBhvr>
                                      <p:to x="100000" y="60000"/>
                                    </p:animScale>
                                    <p:animScale>
                                      <p:cBhvr>
                                        <p:cTn id="94" dur="166" decel="50000">
                                          <p:stCondLst>
                                            <p:cond delay="676"/>
                                          </p:stCondLst>
                                        </p:cTn>
                                        <p:tgtEl>
                                          <p:spTgt spid="2">
                                            <p:graphicEl>
                                              <a:dgm id="{8A730B27-96F8-41D2-A212-1D9AA7AA93DE}"/>
                                            </p:graphicEl>
                                          </p:spTgt>
                                        </p:tgtEl>
                                      </p:cBhvr>
                                      <p:to x="100000" y="100000"/>
                                    </p:animScale>
                                    <p:animScale>
                                      <p:cBhvr>
                                        <p:cTn id="95" dur="26">
                                          <p:stCondLst>
                                            <p:cond delay="1312"/>
                                          </p:stCondLst>
                                        </p:cTn>
                                        <p:tgtEl>
                                          <p:spTgt spid="2">
                                            <p:graphicEl>
                                              <a:dgm id="{8A730B27-96F8-41D2-A212-1D9AA7AA93DE}"/>
                                            </p:graphicEl>
                                          </p:spTgt>
                                        </p:tgtEl>
                                      </p:cBhvr>
                                      <p:to x="100000" y="80000"/>
                                    </p:animScale>
                                    <p:animScale>
                                      <p:cBhvr>
                                        <p:cTn id="96" dur="166" decel="50000">
                                          <p:stCondLst>
                                            <p:cond delay="1338"/>
                                          </p:stCondLst>
                                        </p:cTn>
                                        <p:tgtEl>
                                          <p:spTgt spid="2">
                                            <p:graphicEl>
                                              <a:dgm id="{8A730B27-96F8-41D2-A212-1D9AA7AA93DE}"/>
                                            </p:graphicEl>
                                          </p:spTgt>
                                        </p:tgtEl>
                                      </p:cBhvr>
                                      <p:to x="100000" y="100000"/>
                                    </p:animScale>
                                    <p:animScale>
                                      <p:cBhvr>
                                        <p:cTn id="97" dur="26">
                                          <p:stCondLst>
                                            <p:cond delay="1642"/>
                                          </p:stCondLst>
                                        </p:cTn>
                                        <p:tgtEl>
                                          <p:spTgt spid="2">
                                            <p:graphicEl>
                                              <a:dgm id="{8A730B27-96F8-41D2-A212-1D9AA7AA93DE}"/>
                                            </p:graphicEl>
                                          </p:spTgt>
                                        </p:tgtEl>
                                      </p:cBhvr>
                                      <p:to x="100000" y="90000"/>
                                    </p:animScale>
                                    <p:animScale>
                                      <p:cBhvr>
                                        <p:cTn id="98" dur="166" decel="50000">
                                          <p:stCondLst>
                                            <p:cond delay="1668"/>
                                          </p:stCondLst>
                                        </p:cTn>
                                        <p:tgtEl>
                                          <p:spTgt spid="2">
                                            <p:graphicEl>
                                              <a:dgm id="{8A730B27-96F8-41D2-A212-1D9AA7AA93DE}"/>
                                            </p:graphicEl>
                                          </p:spTgt>
                                        </p:tgtEl>
                                      </p:cBhvr>
                                      <p:to x="100000" y="100000"/>
                                    </p:animScale>
                                    <p:animScale>
                                      <p:cBhvr>
                                        <p:cTn id="99" dur="26">
                                          <p:stCondLst>
                                            <p:cond delay="1808"/>
                                          </p:stCondLst>
                                        </p:cTn>
                                        <p:tgtEl>
                                          <p:spTgt spid="2">
                                            <p:graphicEl>
                                              <a:dgm id="{8A730B27-96F8-41D2-A212-1D9AA7AA93DE}"/>
                                            </p:graphicEl>
                                          </p:spTgt>
                                        </p:tgtEl>
                                      </p:cBhvr>
                                      <p:to x="100000" y="95000"/>
                                    </p:animScale>
                                    <p:animScale>
                                      <p:cBhvr>
                                        <p:cTn id="100" dur="166" decel="50000">
                                          <p:stCondLst>
                                            <p:cond delay="1834"/>
                                          </p:stCondLst>
                                        </p:cTn>
                                        <p:tgtEl>
                                          <p:spTgt spid="2">
                                            <p:graphicEl>
                                              <a:dgm id="{8A730B27-96F8-41D2-A212-1D9AA7AA93D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31993415"/>
              </p:ext>
            </p:extLst>
          </p:nvPr>
        </p:nvGraphicFramePr>
        <p:xfrm>
          <a:off x="0" y="2978727"/>
          <a:ext cx="12192000" cy="4100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1673" y="1802955"/>
            <a:ext cx="11817928" cy="830997"/>
          </a:xfrm>
          <a:prstGeom prst="rect">
            <a:avLst/>
          </a:prstGeom>
          <a:noFill/>
        </p:spPr>
        <p:txBody>
          <a:bodyPr wrap="square" rtlCol="0">
            <a:spAutoFit/>
          </a:bodyPr>
          <a:lstStyle/>
          <a:p>
            <a:pPr algn="ctr"/>
            <a:r>
              <a:rPr lang="bn-BD" sz="4800" dirty="0" smtClean="0">
                <a:solidFill>
                  <a:schemeClr val="bg2">
                    <a:lumMod val="40000"/>
                    <a:lumOff val="60000"/>
                  </a:schemeClr>
                </a:solidFill>
                <a:latin typeface="NikoshBAN" panose="02000000000000000000" pitchFamily="2" charset="0"/>
                <a:cs typeface="NikoshBAN" panose="02000000000000000000" pitchFamily="2" charset="0"/>
              </a:rPr>
              <a:t>শেখ</a:t>
            </a:r>
            <a:r>
              <a:rPr lang="en-US" sz="48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4800" dirty="0" err="1" smtClean="0">
                <a:solidFill>
                  <a:schemeClr val="bg2">
                    <a:lumMod val="40000"/>
                    <a:lumOff val="60000"/>
                  </a:schemeClr>
                </a:solidFill>
                <a:latin typeface="NikoshBAN" panose="02000000000000000000" pitchFamily="2" charset="0"/>
                <a:cs typeface="NikoshBAN" panose="02000000000000000000" pitchFamily="2" charset="0"/>
              </a:rPr>
              <a:t>মু</a:t>
            </a:r>
            <a:r>
              <a:rPr lang="bn-BD" sz="4800" dirty="0" smtClean="0">
                <a:solidFill>
                  <a:schemeClr val="bg2">
                    <a:lumMod val="40000"/>
                    <a:lumOff val="60000"/>
                  </a:schemeClr>
                </a:solidFill>
                <a:latin typeface="NikoshBAN" panose="02000000000000000000" pitchFamily="2" charset="0"/>
                <a:cs typeface="NikoshBAN" panose="02000000000000000000" pitchFamily="2" charset="0"/>
              </a:rPr>
              <a:t>জিবুর রহমানের রাজনৈতিক কর্মজীবনের সূচনাঃ-</a:t>
            </a:r>
            <a:endParaRPr lang="en-US" sz="48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871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graphicEl>
                                              <a:dgm id="{E20EF1A0-6B54-4710-8E16-AB6E130B6F14}"/>
                                            </p:graphicEl>
                                          </p:spTgt>
                                        </p:tgtEl>
                                        <p:attrNameLst>
                                          <p:attrName>style.visibility</p:attrName>
                                        </p:attrNameLst>
                                      </p:cBhvr>
                                      <p:to>
                                        <p:strVal val="visible"/>
                                      </p:to>
                                    </p:set>
                                    <p:animEffect transition="in" filter="wipe(down)">
                                      <p:cBhvr>
                                        <p:cTn id="15" dur="580">
                                          <p:stCondLst>
                                            <p:cond delay="0"/>
                                          </p:stCondLst>
                                        </p:cTn>
                                        <p:tgtEl>
                                          <p:spTgt spid="2">
                                            <p:graphicEl>
                                              <a:dgm id="{E20EF1A0-6B54-4710-8E16-AB6E130B6F14}"/>
                                            </p:graphicEl>
                                          </p:spTgt>
                                        </p:tgtEl>
                                      </p:cBhvr>
                                    </p:animEffect>
                                    <p:anim calcmode="lin" valueType="num">
                                      <p:cBhvr>
                                        <p:cTn id="16" dur="1822" tmFilter="0,0; 0.14,0.36; 0.43,0.73; 0.71,0.91; 1.0,1.0">
                                          <p:stCondLst>
                                            <p:cond delay="0"/>
                                          </p:stCondLst>
                                        </p:cTn>
                                        <p:tgtEl>
                                          <p:spTgt spid="2">
                                            <p:graphicEl>
                                              <a:dgm id="{E20EF1A0-6B54-4710-8E16-AB6E130B6F14}"/>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graphicEl>
                                              <a:dgm id="{E20EF1A0-6B54-4710-8E16-AB6E130B6F14}"/>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graphicEl>
                                              <a:dgm id="{E20EF1A0-6B54-4710-8E16-AB6E130B6F14}"/>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graphicEl>
                                              <a:dgm id="{E20EF1A0-6B54-4710-8E16-AB6E130B6F14}"/>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graphicEl>
                                              <a:dgm id="{E20EF1A0-6B54-4710-8E16-AB6E130B6F14}"/>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graphicEl>
                                              <a:dgm id="{E20EF1A0-6B54-4710-8E16-AB6E130B6F14}"/>
                                            </p:graphicEl>
                                          </p:spTgt>
                                        </p:tgtEl>
                                      </p:cBhvr>
                                      <p:to x="100000" y="60000"/>
                                    </p:animScale>
                                    <p:animScale>
                                      <p:cBhvr>
                                        <p:cTn id="22" dur="166" decel="50000">
                                          <p:stCondLst>
                                            <p:cond delay="676"/>
                                          </p:stCondLst>
                                        </p:cTn>
                                        <p:tgtEl>
                                          <p:spTgt spid="2">
                                            <p:graphicEl>
                                              <a:dgm id="{E20EF1A0-6B54-4710-8E16-AB6E130B6F14}"/>
                                            </p:graphicEl>
                                          </p:spTgt>
                                        </p:tgtEl>
                                      </p:cBhvr>
                                      <p:to x="100000" y="100000"/>
                                    </p:animScale>
                                    <p:animScale>
                                      <p:cBhvr>
                                        <p:cTn id="23" dur="26">
                                          <p:stCondLst>
                                            <p:cond delay="1312"/>
                                          </p:stCondLst>
                                        </p:cTn>
                                        <p:tgtEl>
                                          <p:spTgt spid="2">
                                            <p:graphicEl>
                                              <a:dgm id="{E20EF1A0-6B54-4710-8E16-AB6E130B6F14}"/>
                                            </p:graphicEl>
                                          </p:spTgt>
                                        </p:tgtEl>
                                      </p:cBhvr>
                                      <p:to x="100000" y="80000"/>
                                    </p:animScale>
                                    <p:animScale>
                                      <p:cBhvr>
                                        <p:cTn id="24" dur="166" decel="50000">
                                          <p:stCondLst>
                                            <p:cond delay="1338"/>
                                          </p:stCondLst>
                                        </p:cTn>
                                        <p:tgtEl>
                                          <p:spTgt spid="2">
                                            <p:graphicEl>
                                              <a:dgm id="{E20EF1A0-6B54-4710-8E16-AB6E130B6F14}"/>
                                            </p:graphicEl>
                                          </p:spTgt>
                                        </p:tgtEl>
                                      </p:cBhvr>
                                      <p:to x="100000" y="100000"/>
                                    </p:animScale>
                                    <p:animScale>
                                      <p:cBhvr>
                                        <p:cTn id="25" dur="26">
                                          <p:stCondLst>
                                            <p:cond delay="1642"/>
                                          </p:stCondLst>
                                        </p:cTn>
                                        <p:tgtEl>
                                          <p:spTgt spid="2">
                                            <p:graphicEl>
                                              <a:dgm id="{E20EF1A0-6B54-4710-8E16-AB6E130B6F14}"/>
                                            </p:graphicEl>
                                          </p:spTgt>
                                        </p:tgtEl>
                                      </p:cBhvr>
                                      <p:to x="100000" y="90000"/>
                                    </p:animScale>
                                    <p:animScale>
                                      <p:cBhvr>
                                        <p:cTn id="26" dur="166" decel="50000">
                                          <p:stCondLst>
                                            <p:cond delay="1668"/>
                                          </p:stCondLst>
                                        </p:cTn>
                                        <p:tgtEl>
                                          <p:spTgt spid="2">
                                            <p:graphicEl>
                                              <a:dgm id="{E20EF1A0-6B54-4710-8E16-AB6E130B6F14}"/>
                                            </p:graphicEl>
                                          </p:spTgt>
                                        </p:tgtEl>
                                      </p:cBhvr>
                                      <p:to x="100000" y="100000"/>
                                    </p:animScale>
                                    <p:animScale>
                                      <p:cBhvr>
                                        <p:cTn id="27" dur="26">
                                          <p:stCondLst>
                                            <p:cond delay="1808"/>
                                          </p:stCondLst>
                                        </p:cTn>
                                        <p:tgtEl>
                                          <p:spTgt spid="2">
                                            <p:graphicEl>
                                              <a:dgm id="{E20EF1A0-6B54-4710-8E16-AB6E130B6F14}"/>
                                            </p:graphicEl>
                                          </p:spTgt>
                                        </p:tgtEl>
                                      </p:cBhvr>
                                      <p:to x="100000" y="95000"/>
                                    </p:animScale>
                                    <p:animScale>
                                      <p:cBhvr>
                                        <p:cTn id="28" dur="166" decel="50000">
                                          <p:stCondLst>
                                            <p:cond delay="1834"/>
                                          </p:stCondLst>
                                        </p:cTn>
                                        <p:tgtEl>
                                          <p:spTgt spid="2">
                                            <p:graphicEl>
                                              <a:dgm id="{E20EF1A0-6B54-4710-8E16-AB6E130B6F14}"/>
                                            </p:graphicEl>
                                          </p:spTgt>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2">
                                            <p:graphicEl>
                                              <a:dgm id="{CD410745-BA9E-4DD7-8BC3-AFDCD134C0EF}"/>
                                            </p:graphicEl>
                                          </p:spTgt>
                                        </p:tgtEl>
                                        <p:attrNameLst>
                                          <p:attrName>style.visibility</p:attrName>
                                        </p:attrNameLst>
                                      </p:cBhvr>
                                      <p:to>
                                        <p:strVal val="visible"/>
                                      </p:to>
                                    </p:set>
                                    <p:animEffect transition="in" filter="wipe(down)">
                                      <p:cBhvr>
                                        <p:cTn id="31" dur="580">
                                          <p:stCondLst>
                                            <p:cond delay="0"/>
                                          </p:stCondLst>
                                        </p:cTn>
                                        <p:tgtEl>
                                          <p:spTgt spid="2">
                                            <p:graphicEl>
                                              <a:dgm id="{CD410745-BA9E-4DD7-8BC3-AFDCD134C0EF}"/>
                                            </p:graphicEl>
                                          </p:spTgt>
                                        </p:tgtEl>
                                      </p:cBhvr>
                                    </p:animEffect>
                                    <p:anim calcmode="lin" valueType="num">
                                      <p:cBhvr>
                                        <p:cTn id="32" dur="1822" tmFilter="0,0; 0.14,0.36; 0.43,0.73; 0.71,0.91; 1.0,1.0">
                                          <p:stCondLst>
                                            <p:cond delay="0"/>
                                          </p:stCondLst>
                                        </p:cTn>
                                        <p:tgtEl>
                                          <p:spTgt spid="2">
                                            <p:graphicEl>
                                              <a:dgm id="{CD410745-BA9E-4DD7-8BC3-AFDCD134C0EF}"/>
                                            </p:graphic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graphicEl>
                                              <a:dgm id="{CD410745-BA9E-4DD7-8BC3-AFDCD134C0EF}"/>
                                            </p:graphic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graphicEl>
                                              <a:dgm id="{CD410745-BA9E-4DD7-8BC3-AFDCD134C0EF}"/>
                                            </p:graphic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graphicEl>
                                              <a:dgm id="{CD410745-BA9E-4DD7-8BC3-AFDCD134C0EF}"/>
                                            </p:graphic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graphicEl>
                                              <a:dgm id="{CD410745-BA9E-4DD7-8BC3-AFDCD134C0EF}"/>
                                            </p:graphic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graphicEl>
                                              <a:dgm id="{CD410745-BA9E-4DD7-8BC3-AFDCD134C0EF}"/>
                                            </p:graphicEl>
                                          </p:spTgt>
                                        </p:tgtEl>
                                      </p:cBhvr>
                                      <p:to x="100000" y="60000"/>
                                    </p:animScale>
                                    <p:animScale>
                                      <p:cBhvr>
                                        <p:cTn id="38" dur="166" decel="50000">
                                          <p:stCondLst>
                                            <p:cond delay="676"/>
                                          </p:stCondLst>
                                        </p:cTn>
                                        <p:tgtEl>
                                          <p:spTgt spid="2">
                                            <p:graphicEl>
                                              <a:dgm id="{CD410745-BA9E-4DD7-8BC3-AFDCD134C0EF}"/>
                                            </p:graphicEl>
                                          </p:spTgt>
                                        </p:tgtEl>
                                      </p:cBhvr>
                                      <p:to x="100000" y="100000"/>
                                    </p:animScale>
                                    <p:animScale>
                                      <p:cBhvr>
                                        <p:cTn id="39" dur="26">
                                          <p:stCondLst>
                                            <p:cond delay="1312"/>
                                          </p:stCondLst>
                                        </p:cTn>
                                        <p:tgtEl>
                                          <p:spTgt spid="2">
                                            <p:graphicEl>
                                              <a:dgm id="{CD410745-BA9E-4DD7-8BC3-AFDCD134C0EF}"/>
                                            </p:graphicEl>
                                          </p:spTgt>
                                        </p:tgtEl>
                                      </p:cBhvr>
                                      <p:to x="100000" y="80000"/>
                                    </p:animScale>
                                    <p:animScale>
                                      <p:cBhvr>
                                        <p:cTn id="40" dur="166" decel="50000">
                                          <p:stCondLst>
                                            <p:cond delay="1338"/>
                                          </p:stCondLst>
                                        </p:cTn>
                                        <p:tgtEl>
                                          <p:spTgt spid="2">
                                            <p:graphicEl>
                                              <a:dgm id="{CD410745-BA9E-4DD7-8BC3-AFDCD134C0EF}"/>
                                            </p:graphicEl>
                                          </p:spTgt>
                                        </p:tgtEl>
                                      </p:cBhvr>
                                      <p:to x="100000" y="100000"/>
                                    </p:animScale>
                                    <p:animScale>
                                      <p:cBhvr>
                                        <p:cTn id="41" dur="26">
                                          <p:stCondLst>
                                            <p:cond delay="1642"/>
                                          </p:stCondLst>
                                        </p:cTn>
                                        <p:tgtEl>
                                          <p:spTgt spid="2">
                                            <p:graphicEl>
                                              <a:dgm id="{CD410745-BA9E-4DD7-8BC3-AFDCD134C0EF}"/>
                                            </p:graphicEl>
                                          </p:spTgt>
                                        </p:tgtEl>
                                      </p:cBhvr>
                                      <p:to x="100000" y="90000"/>
                                    </p:animScale>
                                    <p:animScale>
                                      <p:cBhvr>
                                        <p:cTn id="42" dur="166" decel="50000">
                                          <p:stCondLst>
                                            <p:cond delay="1668"/>
                                          </p:stCondLst>
                                        </p:cTn>
                                        <p:tgtEl>
                                          <p:spTgt spid="2">
                                            <p:graphicEl>
                                              <a:dgm id="{CD410745-BA9E-4DD7-8BC3-AFDCD134C0EF}"/>
                                            </p:graphicEl>
                                          </p:spTgt>
                                        </p:tgtEl>
                                      </p:cBhvr>
                                      <p:to x="100000" y="100000"/>
                                    </p:animScale>
                                    <p:animScale>
                                      <p:cBhvr>
                                        <p:cTn id="43" dur="26">
                                          <p:stCondLst>
                                            <p:cond delay="1808"/>
                                          </p:stCondLst>
                                        </p:cTn>
                                        <p:tgtEl>
                                          <p:spTgt spid="2">
                                            <p:graphicEl>
                                              <a:dgm id="{CD410745-BA9E-4DD7-8BC3-AFDCD134C0EF}"/>
                                            </p:graphicEl>
                                          </p:spTgt>
                                        </p:tgtEl>
                                      </p:cBhvr>
                                      <p:to x="100000" y="95000"/>
                                    </p:animScale>
                                    <p:animScale>
                                      <p:cBhvr>
                                        <p:cTn id="44" dur="166" decel="50000">
                                          <p:stCondLst>
                                            <p:cond delay="1834"/>
                                          </p:stCondLst>
                                        </p:cTn>
                                        <p:tgtEl>
                                          <p:spTgt spid="2">
                                            <p:graphicEl>
                                              <a:dgm id="{CD410745-BA9E-4DD7-8BC3-AFDCD134C0EF}"/>
                                            </p:graphic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
                                            <p:graphicEl>
                                              <a:dgm id="{EA151684-30B3-41D0-897C-F865CE9C75BD}"/>
                                            </p:graphicEl>
                                          </p:spTgt>
                                        </p:tgtEl>
                                        <p:attrNameLst>
                                          <p:attrName>style.visibility</p:attrName>
                                        </p:attrNameLst>
                                      </p:cBhvr>
                                      <p:to>
                                        <p:strVal val="visible"/>
                                      </p:to>
                                    </p:set>
                                    <p:animEffect transition="in" filter="wipe(down)">
                                      <p:cBhvr>
                                        <p:cTn id="49" dur="580">
                                          <p:stCondLst>
                                            <p:cond delay="0"/>
                                          </p:stCondLst>
                                        </p:cTn>
                                        <p:tgtEl>
                                          <p:spTgt spid="2">
                                            <p:graphicEl>
                                              <a:dgm id="{EA151684-30B3-41D0-897C-F865CE9C75BD}"/>
                                            </p:graphicEl>
                                          </p:spTgt>
                                        </p:tgtEl>
                                      </p:cBhvr>
                                    </p:animEffect>
                                    <p:anim calcmode="lin" valueType="num">
                                      <p:cBhvr>
                                        <p:cTn id="50" dur="1822" tmFilter="0,0; 0.14,0.36; 0.43,0.73; 0.71,0.91; 1.0,1.0">
                                          <p:stCondLst>
                                            <p:cond delay="0"/>
                                          </p:stCondLst>
                                        </p:cTn>
                                        <p:tgtEl>
                                          <p:spTgt spid="2">
                                            <p:graphicEl>
                                              <a:dgm id="{EA151684-30B3-41D0-897C-F865CE9C75BD}"/>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graphicEl>
                                              <a:dgm id="{EA151684-30B3-41D0-897C-F865CE9C75BD}"/>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graphicEl>
                                              <a:dgm id="{EA151684-30B3-41D0-897C-F865CE9C75BD}"/>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graphicEl>
                                              <a:dgm id="{EA151684-30B3-41D0-897C-F865CE9C75BD}"/>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graphicEl>
                                              <a:dgm id="{EA151684-30B3-41D0-897C-F865CE9C75BD}"/>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graphicEl>
                                              <a:dgm id="{EA151684-30B3-41D0-897C-F865CE9C75BD}"/>
                                            </p:graphicEl>
                                          </p:spTgt>
                                        </p:tgtEl>
                                      </p:cBhvr>
                                      <p:to x="100000" y="60000"/>
                                    </p:animScale>
                                    <p:animScale>
                                      <p:cBhvr>
                                        <p:cTn id="56" dur="166" decel="50000">
                                          <p:stCondLst>
                                            <p:cond delay="676"/>
                                          </p:stCondLst>
                                        </p:cTn>
                                        <p:tgtEl>
                                          <p:spTgt spid="2">
                                            <p:graphicEl>
                                              <a:dgm id="{EA151684-30B3-41D0-897C-F865CE9C75BD}"/>
                                            </p:graphicEl>
                                          </p:spTgt>
                                        </p:tgtEl>
                                      </p:cBhvr>
                                      <p:to x="100000" y="100000"/>
                                    </p:animScale>
                                    <p:animScale>
                                      <p:cBhvr>
                                        <p:cTn id="57" dur="26">
                                          <p:stCondLst>
                                            <p:cond delay="1312"/>
                                          </p:stCondLst>
                                        </p:cTn>
                                        <p:tgtEl>
                                          <p:spTgt spid="2">
                                            <p:graphicEl>
                                              <a:dgm id="{EA151684-30B3-41D0-897C-F865CE9C75BD}"/>
                                            </p:graphicEl>
                                          </p:spTgt>
                                        </p:tgtEl>
                                      </p:cBhvr>
                                      <p:to x="100000" y="80000"/>
                                    </p:animScale>
                                    <p:animScale>
                                      <p:cBhvr>
                                        <p:cTn id="58" dur="166" decel="50000">
                                          <p:stCondLst>
                                            <p:cond delay="1338"/>
                                          </p:stCondLst>
                                        </p:cTn>
                                        <p:tgtEl>
                                          <p:spTgt spid="2">
                                            <p:graphicEl>
                                              <a:dgm id="{EA151684-30B3-41D0-897C-F865CE9C75BD}"/>
                                            </p:graphicEl>
                                          </p:spTgt>
                                        </p:tgtEl>
                                      </p:cBhvr>
                                      <p:to x="100000" y="100000"/>
                                    </p:animScale>
                                    <p:animScale>
                                      <p:cBhvr>
                                        <p:cTn id="59" dur="26">
                                          <p:stCondLst>
                                            <p:cond delay="1642"/>
                                          </p:stCondLst>
                                        </p:cTn>
                                        <p:tgtEl>
                                          <p:spTgt spid="2">
                                            <p:graphicEl>
                                              <a:dgm id="{EA151684-30B3-41D0-897C-F865CE9C75BD}"/>
                                            </p:graphicEl>
                                          </p:spTgt>
                                        </p:tgtEl>
                                      </p:cBhvr>
                                      <p:to x="100000" y="90000"/>
                                    </p:animScale>
                                    <p:animScale>
                                      <p:cBhvr>
                                        <p:cTn id="60" dur="166" decel="50000">
                                          <p:stCondLst>
                                            <p:cond delay="1668"/>
                                          </p:stCondLst>
                                        </p:cTn>
                                        <p:tgtEl>
                                          <p:spTgt spid="2">
                                            <p:graphicEl>
                                              <a:dgm id="{EA151684-30B3-41D0-897C-F865CE9C75BD}"/>
                                            </p:graphicEl>
                                          </p:spTgt>
                                        </p:tgtEl>
                                      </p:cBhvr>
                                      <p:to x="100000" y="100000"/>
                                    </p:animScale>
                                    <p:animScale>
                                      <p:cBhvr>
                                        <p:cTn id="61" dur="26">
                                          <p:stCondLst>
                                            <p:cond delay="1808"/>
                                          </p:stCondLst>
                                        </p:cTn>
                                        <p:tgtEl>
                                          <p:spTgt spid="2">
                                            <p:graphicEl>
                                              <a:dgm id="{EA151684-30B3-41D0-897C-F865CE9C75BD}"/>
                                            </p:graphicEl>
                                          </p:spTgt>
                                        </p:tgtEl>
                                      </p:cBhvr>
                                      <p:to x="100000" y="95000"/>
                                    </p:animScale>
                                    <p:animScale>
                                      <p:cBhvr>
                                        <p:cTn id="62" dur="166" decel="50000">
                                          <p:stCondLst>
                                            <p:cond delay="1834"/>
                                          </p:stCondLst>
                                        </p:cTn>
                                        <p:tgtEl>
                                          <p:spTgt spid="2">
                                            <p:graphicEl>
                                              <a:dgm id="{EA151684-30B3-41D0-897C-F865CE9C75BD}"/>
                                            </p:graphicEl>
                                          </p:spTgt>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
                                            <p:graphicEl>
                                              <a:dgm id="{EC0B829D-DB11-4B16-A5E2-25D01ECDB92A}"/>
                                            </p:graphicEl>
                                          </p:spTgt>
                                        </p:tgtEl>
                                        <p:attrNameLst>
                                          <p:attrName>style.visibility</p:attrName>
                                        </p:attrNameLst>
                                      </p:cBhvr>
                                      <p:to>
                                        <p:strVal val="visible"/>
                                      </p:to>
                                    </p:set>
                                    <p:animEffect transition="in" filter="wipe(down)">
                                      <p:cBhvr>
                                        <p:cTn id="65" dur="580">
                                          <p:stCondLst>
                                            <p:cond delay="0"/>
                                          </p:stCondLst>
                                        </p:cTn>
                                        <p:tgtEl>
                                          <p:spTgt spid="2">
                                            <p:graphicEl>
                                              <a:dgm id="{EC0B829D-DB11-4B16-A5E2-25D01ECDB92A}"/>
                                            </p:graphicEl>
                                          </p:spTgt>
                                        </p:tgtEl>
                                      </p:cBhvr>
                                    </p:animEffect>
                                    <p:anim calcmode="lin" valueType="num">
                                      <p:cBhvr>
                                        <p:cTn id="66" dur="1822" tmFilter="0,0; 0.14,0.36; 0.43,0.73; 0.71,0.91; 1.0,1.0">
                                          <p:stCondLst>
                                            <p:cond delay="0"/>
                                          </p:stCondLst>
                                        </p:cTn>
                                        <p:tgtEl>
                                          <p:spTgt spid="2">
                                            <p:graphicEl>
                                              <a:dgm id="{EC0B829D-DB11-4B16-A5E2-25D01ECDB92A}"/>
                                            </p:graphic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
                                            <p:graphicEl>
                                              <a:dgm id="{EC0B829D-DB11-4B16-A5E2-25D01ECDB92A}"/>
                                            </p:graphic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
                                            <p:graphicEl>
                                              <a:dgm id="{EC0B829D-DB11-4B16-A5E2-25D01ECDB92A}"/>
                                            </p:graphic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
                                            <p:graphicEl>
                                              <a:dgm id="{EC0B829D-DB11-4B16-A5E2-25D01ECDB92A}"/>
                                            </p:graphic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
                                            <p:graphicEl>
                                              <a:dgm id="{EC0B829D-DB11-4B16-A5E2-25D01ECDB92A}"/>
                                            </p:graphic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2">
                                            <p:graphicEl>
                                              <a:dgm id="{EC0B829D-DB11-4B16-A5E2-25D01ECDB92A}"/>
                                            </p:graphicEl>
                                          </p:spTgt>
                                        </p:tgtEl>
                                      </p:cBhvr>
                                      <p:to x="100000" y="60000"/>
                                    </p:animScale>
                                    <p:animScale>
                                      <p:cBhvr>
                                        <p:cTn id="72" dur="166" decel="50000">
                                          <p:stCondLst>
                                            <p:cond delay="676"/>
                                          </p:stCondLst>
                                        </p:cTn>
                                        <p:tgtEl>
                                          <p:spTgt spid="2">
                                            <p:graphicEl>
                                              <a:dgm id="{EC0B829D-DB11-4B16-A5E2-25D01ECDB92A}"/>
                                            </p:graphicEl>
                                          </p:spTgt>
                                        </p:tgtEl>
                                      </p:cBhvr>
                                      <p:to x="100000" y="100000"/>
                                    </p:animScale>
                                    <p:animScale>
                                      <p:cBhvr>
                                        <p:cTn id="73" dur="26">
                                          <p:stCondLst>
                                            <p:cond delay="1312"/>
                                          </p:stCondLst>
                                        </p:cTn>
                                        <p:tgtEl>
                                          <p:spTgt spid="2">
                                            <p:graphicEl>
                                              <a:dgm id="{EC0B829D-DB11-4B16-A5E2-25D01ECDB92A}"/>
                                            </p:graphicEl>
                                          </p:spTgt>
                                        </p:tgtEl>
                                      </p:cBhvr>
                                      <p:to x="100000" y="80000"/>
                                    </p:animScale>
                                    <p:animScale>
                                      <p:cBhvr>
                                        <p:cTn id="74" dur="166" decel="50000">
                                          <p:stCondLst>
                                            <p:cond delay="1338"/>
                                          </p:stCondLst>
                                        </p:cTn>
                                        <p:tgtEl>
                                          <p:spTgt spid="2">
                                            <p:graphicEl>
                                              <a:dgm id="{EC0B829D-DB11-4B16-A5E2-25D01ECDB92A}"/>
                                            </p:graphicEl>
                                          </p:spTgt>
                                        </p:tgtEl>
                                      </p:cBhvr>
                                      <p:to x="100000" y="100000"/>
                                    </p:animScale>
                                    <p:animScale>
                                      <p:cBhvr>
                                        <p:cTn id="75" dur="26">
                                          <p:stCondLst>
                                            <p:cond delay="1642"/>
                                          </p:stCondLst>
                                        </p:cTn>
                                        <p:tgtEl>
                                          <p:spTgt spid="2">
                                            <p:graphicEl>
                                              <a:dgm id="{EC0B829D-DB11-4B16-A5E2-25D01ECDB92A}"/>
                                            </p:graphicEl>
                                          </p:spTgt>
                                        </p:tgtEl>
                                      </p:cBhvr>
                                      <p:to x="100000" y="90000"/>
                                    </p:animScale>
                                    <p:animScale>
                                      <p:cBhvr>
                                        <p:cTn id="76" dur="166" decel="50000">
                                          <p:stCondLst>
                                            <p:cond delay="1668"/>
                                          </p:stCondLst>
                                        </p:cTn>
                                        <p:tgtEl>
                                          <p:spTgt spid="2">
                                            <p:graphicEl>
                                              <a:dgm id="{EC0B829D-DB11-4B16-A5E2-25D01ECDB92A}"/>
                                            </p:graphicEl>
                                          </p:spTgt>
                                        </p:tgtEl>
                                      </p:cBhvr>
                                      <p:to x="100000" y="100000"/>
                                    </p:animScale>
                                    <p:animScale>
                                      <p:cBhvr>
                                        <p:cTn id="77" dur="26">
                                          <p:stCondLst>
                                            <p:cond delay="1808"/>
                                          </p:stCondLst>
                                        </p:cTn>
                                        <p:tgtEl>
                                          <p:spTgt spid="2">
                                            <p:graphicEl>
                                              <a:dgm id="{EC0B829D-DB11-4B16-A5E2-25D01ECDB92A}"/>
                                            </p:graphicEl>
                                          </p:spTgt>
                                        </p:tgtEl>
                                      </p:cBhvr>
                                      <p:to x="100000" y="95000"/>
                                    </p:animScale>
                                    <p:animScale>
                                      <p:cBhvr>
                                        <p:cTn id="78" dur="166" decel="50000">
                                          <p:stCondLst>
                                            <p:cond delay="1834"/>
                                          </p:stCondLst>
                                        </p:cTn>
                                        <p:tgtEl>
                                          <p:spTgt spid="2">
                                            <p:graphicEl>
                                              <a:dgm id="{EC0B829D-DB11-4B16-A5E2-25D01ECDB92A}"/>
                                            </p:graphic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2">
                                            <p:graphicEl>
                                              <a:dgm id="{958FFD9D-EF60-47AD-8705-C5532E8A181F}"/>
                                            </p:graphicEl>
                                          </p:spTgt>
                                        </p:tgtEl>
                                        <p:attrNameLst>
                                          <p:attrName>style.visibility</p:attrName>
                                        </p:attrNameLst>
                                      </p:cBhvr>
                                      <p:to>
                                        <p:strVal val="visible"/>
                                      </p:to>
                                    </p:set>
                                    <p:animEffect transition="in" filter="wipe(down)">
                                      <p:cBhvr>
                                        <p:cTn id="83" dur="580">
                                          <p:stCondLst>
                                            <p:cond delay="0"/>
                                          </p:stCondLst>
                                        </p:cTn>
                                        <p:tgtEl>
                                          <p:spTgt spid="2">
                                            <p:graphicEl>
                                              <a:dgm id="{958FFD9D-EF60-47AD-8705-C5532E8A181F}"/>
                                            </p:graphicEl>
                                          </p:spTgt>
                                        </p:tgtEl>
                                      </p:cBhvr>
                                    </p:animEffect>
                                    <p:anim calcmode="lin" valueType="num">
                                      <p:cBhvr>
                                        <p:cTn id="84" dur="1822" tmFilter="0,0; 0.14,0.36; 0.43,0.73; 0.71,0.91; 1.0,1.0">
                                          <p:stCondLst>
                                            <p:cond delay="0"/>
                                          </p:stCondLst>
                                        </p:cTn>
                                        <p:tgtEl>
                                          <p:spTgt spid="2">
                                            <p:graphicEl>
                                              <a:dgm id="{958FFD9D-EF60-47AD-8705-C5532E8A181F}"/>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
                                            <p:graphicEl>
                                              <a:dgm id="{958FFD9D-EF60-47AD-8705-C5532E8A181F}"/>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
                                            <p:graphicEl>
                                              <a:dgm id="{958FFD9D-EF60-47AD-8705-C5532E8A181F}"/>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
                                            <p:graphicEl>
                                              <a:dgm id="{958FFD9D-EF60-47AD-8705-C5532E8A181F}"/>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
                                            <p:graphicEl>
                                              <a:dgm id="{958FFD9D-EF60-47AD-8705-C5532E8A181F}"/>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2">
                                            <p:graphicEl>
                                              <a:dgm id="{958FFD9D-EF60-47AD-8705-C5532E8A181F}"/>
                                            </p:graphicEl>
                                          </p:spTgt>
                                        </p:tgtEl>
                                      </p:cBhvr>
                                      <p:to x="100000" y="60000"/>
                                    </p:animScale>
                                    <p:animScale>
                                      <p:cBhvr>
                                        <p:cTn id="90" dur="166" decel="50000">
                                          <p:stCondLst>
                                            <p:cond delay="676"/>
                                          </p:stCondLst>
                                        </p:cTn>
                                        <p:tgtEl>
                                          <p:spTgt spid="2">
                                            <p:graphicEl>
                                              <a:dgm id="{958FFD9D-EF60-47AD-8705-C5532E8A181F}"/>
                                            </p:graphicEl>
                                          </p:spTgt>
                                        </p:tgtEl>
                                      </p:cBhvr>
                                      <p:to x="100000" y="100000"/>
                                    </p:animScale>
                                    <p:animScale>
                                      <p:cBhvr>
                                        <p:cTn id="91" dur="26">
                                          <p:stCondLst>
                                            <p:cond delay="1312"/>
                                          </p:stCondLst>
                                        </p:cTn>
                                        <p:tgtEl>
                                          <p:spTgt spid="2">
                                            <p:graphicEl>
                                              <a:dgm id="{958FFD9D-EF60-47AD-8705-C5532E8A181F}"/>
                                            </p:graphicEl>
                                          </p:spTgt>
                                        </p:tgtEl>
                                      </p:cBhvr>
                                      <p:to x="100000" y="80000"/>
                                    </p:animScale>
                                    <p:animScale>
                                      <p:cBhvr>
                                        <p:cTn id="92" dur="166" decel="50000">
                                          <p:stCondLst>
                                            <p:cond delay="1338"/>
                                          </p:stCondLst>
                                        </p:cTn>
                                        <p:tgtEl>
                                          <p:spTgt spid="2">
                                            <p:graphicEl>
                                              <a:dgm id="{958FFD9D-EF60-47AD-8705-C5532E8A181F}"/>
                                            </p:graphicEl>
                                          </p:spTgt>
                                        </p:tgtEl>
                                      </p:cBhvr>
                                      <p:to x="100000" y="100000"/>
                                    </p:animScale>
                                    <p:animScale>
                                      <p:cBhvr>
                                        <p:cTn id="93" dur="26">
                                          <p:stCondLst>
                                            <p:cond delay="1642"/>
                                          </p:stCondLst>
                                        </p:cTn>
                                        <p:tgtEl>
                                          <p:spTgt spid="2">
                                            <p:graphicEl>
                                              <a:dgm id="{958FFD9D-EF60-47AD-8705-C5532E8A181F}"/>
                                            </p:graphicEl>
                                          </p:spTgt>
                                        </p:tgtEl>
                                      </p:cBhvr>
                                      <p:to x="100000" y="90000"/>
                                    </p:animScale>
                                    <p:animScale>
                                      <p:cBhvr>
                                        <p:cTn id="94" dur="166" decel="50000">
                                          <p:stCondLst>
                                            <p:cond delay="1668"/>
                                          </p:stCondLst>
                                        </p:cTn>
                                        <p:tgtEl>
                                          <p:spTgt spid="2">
                                            <p:graphicEl>
                                              <a:dgm id="{958FFD9D-EF60-47AD-8705-C5532E8A181F}"/>
                                            </p:graphicEl>
                                          </p:spTgt>
                                        </p:tgtEl>
                                      </p:cBhvr>
                                      <p:to x="100000" y="100000"/>
                                    </p:animScale>
                                    <p:animScale>
                                      <p:cBhvr>
                                        <p:cTn id="95" dur="26">
                                          <p:stCondLst>
                                            <p:cond delay="1808"/>
                                          </p:stCondLst>
                                        </p:cTn>
                                        <p:tgtEl>
                                          <p:spTgt spid="2">
                                            <p:graphicEl>
                                              <a:dgm id="{958FFD9D-EF60-47AD-8705-C5532E8A181F}"/>
                                            </p:graphicEl>
                                          </p:spTgt>
                                        </p:tgtEl>
                                      </p:cBhvr>
                                      <p:to x="100000" y="95000"/>
                                    </p:animScale>
                                    <p:animScale>
                                      <p:cBhvr>
                                        <p:cTn id="96" dur="166" decel="50000">
                                          <p:stCondLst>
                                            <p:cond delay="1834"/>
                                          </p:stCondLst>
                                        </p:cTn>
                                        <p:tgtEl>
                                          <p:spTgt spid="2">
                                            <p:graphicEl>
                                              <a:dgm id="{958FFD9D-EF60-47AD-8705-C5532E8A181F}"/>
                                            </p:graphicEl>
                                          </p:spTgt>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2">
                                            <p:graphicEl>
                                              <a:dgm id="{476946F0-B6C8-48CF-B92B-3AC4DF8C1116}"/>
                                            </p:graphicEl>
                                          </p:spTgt>
                                        </p:tgtEl>
                                        <p:attrNameLst>
                                          <p:attrName>style.visibility</p:attrName>
                                        </p:attrNameLst>
                                      </p:cBhvr>
                                      <p:to>
                                        <p:strVal val="visible"/>
                                      </p:to>
                                    </p:set>
                                    <p:animEffect transition="in" filter="wipe(down)">
                                      <p:cBhvr>
                                        <p:cTn id="99" dur="580">
                                          <p:stCondLst>
                                            <p:cond delay="0"/>
                                          </p:stCondLst>
                                        </p:cTn>
                                        <p:tgtEl>
                                          <p:spTgt spid="2">
                                            <p:graphicEl>
                                              <a:dgm id="{476946F0-B6C8-48CF-B92B-3AC4DF8C1116}"/>
                                            </p:graphicEl>
                                          </p:spTgt>
                                        </p:tgtEl>
                                      </p:cBhvr>
                                    </p:animEffect>
                                    <p:anim calcmode="lin" valueType="num">
                                      <p:cBhvr>
                                        <p:cTn id="100" dur="1822" tmFilter="0,0; 0.14,0.36; 0.43,0.73; 0.71,0.91; 1.0,1.0">
                                          <p:stCondLst>
                                            <p:cond delay="0"/>
                                          </p:stCondLst>
                                        </p:cTn>
                                        <p:tgtEl>
                                          <p:spTgt spid="2">
                                            <p:graphicEl>
                                              <a:dgm id="{476946F0-B6C8-48CF-B92B-3AC4DF8C1116}"/>
                                            </p:graphic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
                                            <p:graphicEl>
                                              <a:dgm id="{476946F0-B6C8-48CF-B92B-3AC4DF8C1116}"/>
                                            </p:graphic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
                                            <p:graphicEl>
                                              <a:dgm id="{476946F0-B6C8-48CF-B92B-3AC4DF8C1116}"/>
                                            </p:graphic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
                                            <p:graphicEl>
                                              <a:dgm id="{476946F0-B6C8-48CF-B92B-3AC4DF8C1116}"/>
                                            </p:graphic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
                                            <p:graphicEl>
                                              <a:dgm id="{476946F0-B6C8-48CF-B92B-3AC4DF8C1116}"/>
                                            </p:graphic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2">
                                            <p:graphicEl>
                                              <a:dgm id="{476946F0-B6C8-48CF-B92B-3AC4DF8C1116}"/>
                                            </p:graphicEl>
                                          </p:spTgt>
                                        </p:tgtEl>
                                      </p:cBhvr>
                                      <p:to x="100000" y="60000"/>
                                    </p:animScale>
                                    <p:animScale>
                                      <p:cBhvr>
                                        <p:cTn id="106" dur="166" decel="50000">
                                          <p:stCondLst>
                                            <p:cond delay="676"/>
                                          </p:stCondLst>
                                        </p:cTn>
                                        <p:tgtEl>
                                          <p:spTgt spid="2">
                                            <p:graphicEl>
                                              <a:dgm id="{476946F0-B6C8-48CF-B92B-3AC4DF8C1116}"/>
                                            </p:graphicEl>
                                          </p:spTgt>
                                        </p:tgtEl>
                                      </p:cBhvr>
                                      <p:to x="100000" y="100000"/>
                                    </p:animScale>
                                    <p:animScale>
                                      <p:cBhvr>
                                        <p:cTn id="107" dur="26">
                                          <p:stCondLst>
                                            <p:cond delay="1312"/>
                                          </p:stCondLst>
                                        </p:cTn>
                                        <p:tgtEl>
                                          <p:spTgt spid="2">
                                            <p:graphicEl>
                                              <a:dgm id="{476946F0-B6C8-48CF-B92B-3AC4DF8C1116}"/>
                                            </p:graphicEl>
                                          </p:spTgt>
                                        </p:tgtEl>
                                      </p:cBhvr>
                                      <p:to x="100000" y="80000"/>
                                    </p:animScale>
                                    <p:animScale>
                                      <p:cBhvr>
                                        <p:cTn id="108" dur="166" decel="50000">
                                          <p:stCondLst>
                                            <p:cond delay="1338"/>
                                          </p:stCondLst>
                                        </p:cTn>
                                        <p:tgtEl>
                                          <p:spTgt spid="2">
                                            <p:graphicEl>
                                              <a:dgm id="{476946F0-B6C8-48CF-B92B-3AC4DF8C1116}"/>
                                            </p:graphicEl>
                                          </p:spTgt>
                                        </p:tgtEl>
                                      </p:cBhvr>
                                      <p:to x="100000" y="100000"/>
                                    </p:animScale>
                                    <p:animScale>
                                      <p:cBhvr>
                                        <p:cTn id="109" dur="26">
                                          <p:stCondLst>
                                            <p:cond delay="1642"/>
                                          </p:stCondLst>
                                        </p:cTn>
                                        <p:tgtEl>
                                          <p:spTgt spid="2">
                                            <p:graphicEl>
                                              <a:dgm id="{476946F0-B6C8-48CF-B92B-3AC4DF8C1116}"/>
                                            </p:graphicEl>
                                          </p:spTgt>
                                        </p:tgtEl>
                                      </p:cBhvr>
                                      <p:to x="100000" y="90000"/>
                                    </p:animScale>
                                    <p:animScale>
                                      <p:cBhvr>
                                        <p:cTn id="110" dur="166" decel="50000">
                                          <p:stCondLst>
                                            <p:cond delay="1668"/>
                                          </p:stCondLst>
                                        </p:cTn>
                                        <p:tgtEl>
                                          <p:spTgt spid="2">
                                            <p:graphicEl>
                                              <a:dgm id="{476946F0-B6C8-48CF-B92B-3AC4DF8C1116}"/>
                                            </p:graphicEl>
                                          </p:spTgt>
                                        </p:tgtEl>
                                      </p:cBhvr>
                                      <p:to x="100000" y="100000"/>
                                    </p:animScale>
                                    <p:animScale>
                                      <p:cBhvr>
                                        <p:cTn id="111" dur="26">
                                          <p:stCondLst>
                                            <p:cond delay="1808"/>
                                          </p:stCondLst>
                                        </p:cTn>
                                        <p:tgtEl>
                                          <p:spTgt spid="2">
                                            <p:graphicEl>
                                              <a:dgm id="{476946F0-B6C8-48CF-B92B-3AC4DF8C1116}"/>
                                            </p:graphicEl>
                                          </p:spTgt>
                                        </p:tgtEl>
                                      </p:cBhvr>
                                      <p:to x="100000" y="95000"/>
                                    </p:animScale>
                                    <p:animScale>
                                      <p:cBhvr>
                                        <p:cTn id="112" dur="166" decel="50000">
                                          <p:stCondLst>
                                            <p:cond delay="1834"/>
                                          </p:stCondLst>
                                        </p:cTn>
                                        <p:tgtEl>
                                          <p:spTgt spid="2">
                                            <p:graphicEl>
                                              <a:dgm id="{476946F0-B6C8-48CF-B92B-3AC4DF8C1116}"/>
                                            </p:graphicEl>
                                          </p:spTgt>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26" presetClass="entr" presetSubtype="0" fill="hold" grpId="0" nodeType="clickEffect">
                                  <p:stCondLst>
                                    <p:cond delay="0"/>
                                  </p:stCondLst>
                                  <p:childTnLst>
                                    <p:set>
                                      <p:cBhvr>
                                        <p:cTn id="116" dur="1" fill="hold">
                                          <p:stCondLst>
                                            <p:cond delay="0"/>
                                          </p:stCondLst>
                                        </p:cTn>
                                        <p:tgtEl>
                                          <p:spTgt spid="2">
                                            <p:graphicEl>
                                              <a:dgm id="{6AE61F73-E952-4296-8C22-71F66D9B9B11}"/>
                                            </p:graphicEl>
                                          </p:spTgt>
                                        </p:tgtEl>
                                        <p:attrNameLst>
                                          <p:attrName>style.visibility</p:attrName>
                                        </p:attrNameLst>
                                      </p:cBhvr>
                                      <p:to>
                                        <p:strVal val="visible"/>
                                      </p:to>
                                    </p:set>
                                    <p:animEffect transition="in" filter="wipe(down)">
                                      <p:cBhvr>
                                        <p:cTn id="117" dur="580">
                                          <p:stCondLst>
                                            <p:cond delay="0"/>
                                          </p:stCondLst>
                                        </p:cTn>
                                        <p:tgtEl>
                                          <p:spTgt spid="2">
                                            <p:graphicEl>
                                              <a:dgm id="{6AE61F73-E952-4296-8C22-71F66D9B9B11}"/>
                                            </p:graphicEl>
                                          </p:spTgt>
                                        </p:tgtEl>
                                      </p:cBhvr>
                                    </p:animEffect>
                                    <p:anim calcmode="lin" valueType="num">
                                      <p:cBhvr>
                                        <p:cTn id="118" dur="1822" tmFilter="0,0; 0.14,0.36; 0.43,0.73; 0.71,0.91; 1.0,1.0">
                                          <p:stCondLst>
                                            <p:cond delay="0"/>
                                          </p:stCondLst>
                                        </p:cTn>
                                        <p:tgtEl>
                                          <p:spTgt spid="2">
                                            <p:graphicEl>
                                              <a:dgm id="{6AE61F73-E952-4296-8C22-71F66D9B9B11}"/>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
                                            <p:graphicEl>
                                              <a:dgm id="{6AE61F73-E952-4296-8C22-71F66D9B9B11}"/>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
                                            <p:graphicEl>
                                              <a:dgm id="{6AE61F73-E952-4296-8C22-71F66D9B9B11}"/>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
                                            <p:graphicEl>
                                              <a:dgm id="{6AE61F73-E952-4296-8C22-71F66D9B9B11}"/>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
                                            <p:graphicEl>
                                              <a:dgm id="{6AE61F73-E952-4296-8C22-71F66D9B9B11}"/>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2">
                                            <p:graphicEl>
                                              <a:dgm id="{6AE61F73-E952-4296-8C22-71F66D9B9B11}"/>
                                            </p:graphicEl>
                                          </p:spTgt>
                                        </p:tgtEl>
                                      </p:cBhvr>
                                      <p:to x="100000" y="60000"/>
                                    </p:animScale>
                                    <p:animScale>
                                      <p:cBhvr>
                                        <p:cTn id="124" dur="166" decel="50000">
                                          <p:stCondLst>
                                            <p:cond delay="676"/>
                                          </p:stCondLst>
                                        </p:cTn>
                                        <p:tgtEl>
                                          <p:spTgt spid="2">
                                            <p:graphicEl>
                                              <a:dgm id="{6AE61F73-E952-4296-8C22-71F66D9B9B11}"/>
                                            </p:graphicEl>
                                          </p:spTgt>
                                        </p:tgtEl>
                                      </p:cBhvr>
                                      <p:to x="100000" y="100000"/>
                                    </p:animScale>
                                    <p:animScale>
                                      <p:cBhvr>
                                        <p:cTn id="125" dur="26">
                                          <p:stCondLst>
                                            <p:cond delay="1312"/>
                                          </p:stCondLst>
                                        </p:cTn>
                                        <p:tgtEl>
                                          <p:spTgt spid="2">
                                            <p:graphicEl>
                                              <a:dgm id="{6AE61F73-E952-4296-8C22-71F66D9B9B11}"/>
                                            </p:graphicEl>
                                          </p:spTgt>
                                        </p:tgtEl>
                                      </p:cBhvr>
                                      <p:to x="100000" y="80000"/>
                                    </p:animScale>
                                    <p:animScale>
                                      <p:cBhvr>
                                        <p:cTn id="126" dur="166" decel="50000">
                                          <p:stCondLst>
                                            <p:cond delay="1338"/>
                                          </p:stCondLst>
                                        </p:cTn>
                                        <p:tgtEl>
                                          <p:spTgt spid="2">
                                            <p:graphicEl>
                                              <a:dgm id="{6AE61F73-E952-4296-8C22-71F66D9B9B11}"/>
                                            </p:graphicEl>
                                          </p:spTgt>
                                        </p:tgtEl>
                                      </p:cBhvr>
                                      <p:to x="100000" y="100000"/>
                                    </p:animScale>
                                    <p:animScale>
                                      <p:cBhvr>
                                        <p:cTn id="127" dur="26">
                                          <p:stCondLst>
                                            <p:cond delay="1642"/>
                                          </p:stCondLst>
                                        </p:cTn>
                                        <p:tgtEl>
                                          <p:spTgt spid="2">
                                            <p:graphicEl>
                                              <a:dgm id="{6AE61F73-E952-4296-8C22-71F66D9B9B11}"/>
                                            </p:graphicEl>
                                          </p:spTgt>
                                        </p:tgtEl>
                                      </p:cBhvr>
                                      <p:to x="100000" y="90000"/>
                                    </p:animScale>
                                    <p:animScale>
                                      <p:cBhvr>
                                        <p:cTn id="128" dur="166" decel="50000">
                                          <p:stCondLst>
                                            <p:cond delay="1668"/>
                                          </p:stCondLst>
                                        </p:cTn>
                                        <p:tgtEl>
                                          <p:spTgt spid="2">
                                            <p:graphicEl>
                                              <a:dgm id="{6AE61F73-E952-4296-8C22-71F66D9B9B11}"/>
                                            </p:graphicEl>
                                          </p:spTgt>
                                        </p:tgtEl>
                                      </p:cBhvr>
                                      <p:to x="100000" y="100000"/>
                                    </p:animScale>
                                    <p:animScale>
                                      <p:cBhvr>
                                        <p:cTn id="129" dur="26">
                                          <p:stCondLst>
                                            <p:cond delay="1808"/>
                                          </p:stCondLst>
                                        </p:cTn>
                                        <p:tgtEl>
                                          <p:spTgt spid="2">
                                            <p:graphicEl>
                                              <a:dgm id="{6AE61F73-E952-4296-8C22-71F66D9B9B11}"/>
                                            </p:graphicEl>
                                          </p:spTgt>
                                        </p:tgtEl>
                                      </p:cBhvr>
                                      <p:to x="100000" y="95000"/>
                                    </p:animScale>
                                    <p:animScale>
                                      <p:cBhvr>
                                        <p:cTn id="130" dur="166" decel="50000">
                                          <p:stCondLst>
                                            <p:cond delay="1834"/>
                                          </p:stCondLst>
                                        </p:cTn>
                                        <p:tgtEl>
                                          <p:spTgt spid="2">
                                            <p:graphicEl>
                                              <a:dgm id="{6AE61F73-E952-4296-8C22-71F66D9B9B11}"/>
                                            </p:graphicEl>
                                          </p:spTgt>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2">
                                            <p:graphicEl>
                                              <a:dgm id="{9E224F57-66C4-4BC3-B30D-ED51605B12C7}"/>
                                            </p:graphicEl>
                                          </p:spTgt>
                                        </p:tgtEl>
                                        <p:attrNameLst>
                                          <p:attrName>style.visibility</p:attrName>
                                        </p:attrNameLst>
                                      </p:cBhvr>
                                      <p:to>
                                        <p:strVal val="visible"/>
                                      </p:to>
                                    </p:set>
                                    <p:animEffect transition="in" filter="wipe(down)">
                                      <p:cBhvr>
                                        <p:cTn id="133" dur="580">
                                          <p:stCondLst>
                                            <p:cond delay="0"/>
                                          </p:stCondLst>
                                        </p:cTn>
                                        <p:tgtEl>
                                          <p:spTgt spid="2">
                                            <p:graphicEl>
                                              <a:dgm id="{9E224F57-66C4-4BC3-B30D-ED51605B12C7}"/>
                                            </p:graphicEl>
                                          </p:spTgt>
                                        </p:tgtEl>
                                      </p:cBhvr>
                                    </p:animEffect>
                                    <p:anim calcmode="lin" valueType="num">
                                      <p:cBhvr>
                                        <p:cTn id="134" dur="1822" tmFilter="0,0; 0.14,0.36; 0.43,0.73; 0.71,0.91; 1.0,1.0">
                                          <p:stCondLst>
                                            <p:cond delay="0"/>
                                          </p:stCondLst>
                                        </p:cTn>
                                        <p:tgtEl>
                                          <p:spTgt spid="2">
                                            <p:graphicEl>
                                              <a:dgm id="{9E224F57-66C4-4BC3-B30D-ED51605B12C7}"/>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
                                            <p:graphicEl>
                                              <a:dgm id="{9E224F57-66C4-4BC3-B30D-ED51605B12C7}"/>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
                                            <p:graphicEl>
                                              <a:dgm id="{9E224F57-66C4-4BC3-B30D-ED51605B12C7}"/>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
                                            <p:graphicEl>
                                              <a:dgm id="{9E224F57-66C4-4BC3-B30D-ED51605B12C7}"/>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
                                            <p:graphicEl>
                                              <a:dgm id="{9E224F57-66C4-4BC3-B30D-ED51605B12C7}"/>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
                                            <p:graphicEl>
                                              <a:dgm id="{9E224F57-66C4-4BC3-B30D-ED51605B12C7}"/>
                                            </p:graphicEl>
                                          </p:spTgt>
                                        </p:tgtEl>
                                      </p:cBhvr>
                                      <p:to x="100000" y="60000"/>
                                    </p:animScale>
                                    <p:animScale>
                                      <p:cBhvr>
                                        <p:cTn id="140" dur="166" decel="50000">
                                          <p:stCondLst>
                                            <p:cond delay="676"/>
                                          </p:stCondLst>
                                        </p:cTn>
                                        <p:tgtEl>
                                          <p:spTgt spid="2">
                                            <p:graphicEl>
                                              <a:dgm id="{9E224F57-66C4-4BC3-B30D-ED51605B12C7}"/>
                                            </p:graphicEl>
                                          </p:spTgt>
                                        </p:tgtEl>
                                      </p:cBhvr>
                                      <p:to x="100000" y="100000"/>
                                    </p:animScale>
                                    <p:animScale>
                                      <p:cBhvr>
                                        <p:cTn id="141" dur="26">
                                          <p:stCondLst>
                                            <p:cond delay="1312"/>
                                          </p:stCondLst>
                                        </p:cTn>
                                        <p:tgtEl>
                                          <p:spTgt spid="2">
                                            <p:graphicEl>
                                              <a:dgm id="{9E224F57-66C4-4BC3-B30D-ED51605B12C7}"/>
                                            </p:graphicEl>
                                          </p:spTgt>
                                        </p:tgtEl>
                                      </p:cBhvr>
                                      <p:to x="100000" y="80000"/>
                                    </p:animScale>
                                    <p:animScale>
                                      <p:cBhvr>
                                        <p:cTn id="142" dur="166" decel="50000">
                                          <p:stCondLst>
                                            <p:cond delay="1338"/>
                                          </p:stCondLst>
                                        </p:cTn>
                                        <p:tgtEl>
                                          <p:spTgt spid="2">
                                            <p:graphicEl>
                                              <a:dgm id="{9E224F57-66C4-4BC3-B30D-ED51605B12C7}"/>
                                            </p:graphicEl>
                                          </p:spTgt>
                                        </p:tgtEl>
                                      </p:cBhvr>
                                      <p:to x="100000" y="100000"/>
                                    </p:animScale>
                                    <p:animScale>
                                      <p:cBhvr>
                                        <p:cTn id="143" dur="26">
                                          <p:stCondLst>
                                            <p:cond delay="1642"/>
                                          </p:stCondLst>
                                        </p:cTn>
                                        <p:tgtEl>
                                          <p:spTgt spid="2">
                                            <p:graphicEl>
                                              <a:dgm id="{9E224F57-66C4-4BC3-B30D-ED51605B12C7}"/>
                                            </p:graphicEl>
                                          </p:spTgt>
                                        </p:tgtEl>
                                      </p:cBhvr>
                                      <p:to x="100000" y="90000"/>
                                    </p:animScale>
                                    <p:animScale>
                                      <p:cBhvr>
                                        <p:cTn id="144" dur="166" decel="50000">
                                          <p:stCondLst>
                                            <p:cond delay="1668"/>
                                          </p:stCondLst>
                                        </p:cTn>
                                        <p:tgtEl>
                                          <p:spTgt spid="2">
                                            <p:graphicEl>
                                              <a:dgm id="{9E224F57-66C4-4BC3-B30D-ED51605B12C7}"/>
                                            </p:graphicEl>
                                          </p:spTgt>
                                        </p:tgtEl>
                                      </p:cBhvr>
                                      <p:to x="100000" y="100000"/>
                                    </p:animScale>
                                    <p:animScale>
                                      <p:cBhvr>
                                        <p:cTn id="145" dur="26">
                                          <p:stCondLst>
                                            <p:cond delay="1808"/>
                                          </p:stCondLst>
                                        </p:cTn>
                                        <p:tgtEl>
                                          <p:spTgt spid="2">
                                            <p:graphicEl>
                                              <a:dgm id="{9E224F57-66C4-4BC3-B30D-ED51605B12C7}"/>
                                            </p:graphicEl>
                                          </p:spTgt>
                                        </p:tgtEl>
                                      </p:cBhvr>
                                      <p:to x="100000" y="95000"/>
                                    </p:animScale>
                                    <p:animScale>
                                      <p:cBhvr>
                                        <p:cTn id="146" dur="166" decel="50000">
                                          <p:stCondLst>
                                            <p:cond delay="1834"/>
                                          </p:stCondLst>
                                        </p:cTn>
                                        <p:tgtEl>
                                          <p:spTgt spid="2">
                                            <p:graphicEl>
                                              <a:dgm id="{9E224F57-66C4-4BC3-B30D-ED51605B12C7}"/>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549</TotalTime>
  <Words>719</Words>
  <Application>Microsoft Office PowerPoint</Application>
  <PresentationFormat>Widescreen</PresentationFormat>
  <Paragraphs>83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NikoshBAN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শিখন ফলঃ-</vt:lpstr>
      <vt:lpstr>PowerPoint Presentation</vt:lpstr>
      <vt:lpstr>দলীয় কাজঃ-</vt:lpstr>
      <vt:lpstr>PowerPoint Presentation</vt:lpstr>
      <vt:lpstr>PowerPoint Presentation</vt:lpstr>
      <vt:lpstr>মুল্যায়নঃ-</vt:lpstr>
      <vt:lpstr>বাড়ীর কাজঃ-</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78L6N72</cp:lastModifiedBy>
  <cp:revision>152</cp:revision>
  <dcterms:created xsi:type="dcterms:W3CDTF">2019-07-30T18:19:21Z</dcterms:created>
  <dcterms:modified xsi:type="dcterms:W3CDTF">2019-10-26T18:08:01Z</dcterms:modified>
</cp:coreProperties>
</file>