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72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AAC9-30E1-4A7D-86B8-7A2C9679ECE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9A4DC5-EFAB-4F75-A0C4-D559605BCA74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</a:p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প্রশসক।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83E4C7-0AB4-4B6F-8A79-6B13A7B6F03A}" type="parTrans" cxnId="{BBEC475E-7E01-43A1-A2EA-7DD100B12DE6}">
      <dgm:prSet/>
      <dgm:spPr/>
      <dgm:t>
        <a:bodyPr/>
        <a:lstStyle/>
        <a:p>
          <a:endParaRPr lang="en-US"/>
        </a:p>
      </dgm:t>
    </dgm:pt>
    <dgm:pt modelId="{46757ECC-61C6-48F6-98C8-A2DF3DA5AEDE}" type="sibTrans" cxnId="{BBEC475E-7E01-43A1-A2EA-7DD100B12DE6}">
      <dgm:prSet/>
      <dgm:spPr/>
      <dgm:t>
        <a:bodyPr/>
        <a:lstStyle/>
        <a:p>
          <a:endParaRPr lang="en-US"/>
        </a:p>
      </dgm:t>
    </dgm:pt>
    <dgm:pt modelId="{DC7E30E5-18F6-447B-9EF3-C3FFF5A18E9E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১।  প্রশসনিক</a:t>
          </a:r>
          <a:endParaRPr lang="bn-BD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51DF2B-520E-4685-B855-047003AB7522}" type="parTrans" cxnId="{C629E4A5-2C42-4F7C-99FF-0955DB084CEE}">
      <dgm:prSet/>
      <dgm:spPr/>
      <dgm:t>
        <a:bodyPr/>
        <a:lstStyle/>
        <a:p>
          <a:endParaRPr lang="en-US"/>
        </a:p>
      </dgm:t>
    </dgm:pt>
    <dgm:pt modelId="{F12B670F-67F4-48C3-A9CB-89AE333D0640}" type="sibTrans" cxnId="{C629E4A5-2C42-4F7C-99FF-0955DB084CEE}">
      <dgm:prSet/>
      <dgm:spPr/>
      <dgm:t>
        <a:bodyPr/>
        <a:lstStyle/>
        <a:p>
          <a:endParaRPr lang="en-US"/>
        </a:p>
      </dgm:t>
    </dgm:pt>
    <dgm:pt modelId="{C9A5FCE8-41BA-48A1-A053-5BDA51530D7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উন্নয়ন</a:t>
          </a:r>
        </a:p>
        <a:p>
          <a:r>
            <a:rPr lang="bn-BD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মূলক কাজ।</a:t>
          </a:r>
          <a:endParaRPr lang="en-US" sz="3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22B1E4-1AC3-4DEC-A3A7-16C7FA688776}" type="parTrans" cxnId="{C63754A2-EEA5-4A40-85B3-76A651876FC0}">
      <dgm:prSet/>
      <dgm:spPr/>
      <dgm:t>
        <a:bodyPr/>
        <a:lstStyle/>
        <a:p>
          <a:endParaRPr lang="en-US"/>
        </a:p>
      </dgm:t>
    </dgm:pt>
    <dgm:pt modelId="{BA8B92AE-B7E6-4DEC-BB06-A72BE66038C8}" type="sibTrans" cxnId="{C63754A2-EEA5-4A40-85B3-76A651876FC0}">
      <dgm:prSet/>
      <dgm:spPr/>
      <dgm:t>
        <a:bodyPr/>
        <a:lstStyle/>
        <a:p>
          <a:endParaRPr lang="en-US"/>
        </a:p>
      </dgm:t>
    </dgm:pt>
    <dgm:pt modelId="{E246F00B-7B92-438E-ABB1-B9A95CF685A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bn-BD" sz="3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রক্ষা কাজ।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13BA54-F7B7-4989-BEA5-37E263F63058}" type="parTrans" cxnId="{DC69916A-BD9E-44EC-9FB4-F168D58F9B1B}">
      <dgm:prSet/>
      <dgm:spPr/>
      <dgm:t>
        <a:bodyPr/>
        <a:lstStyle/>
        <a:p>
          <a:endParaRPr lang="en-US"/>
        </a:p>
      </dgm:t>
    </dgm:pt>
    <dgm:pt modelId="{074AA91A-A927-4DD0-BEB9-25007FA1C117}" type="sibTrans" cxnId="{DC69916A-BD9E-44EC-9FB4-F168D58F9B1B}">
      <dgm:prSet/>
      <dgm:spPr/>
      <dgm:t>
        <a:bodyPr/>
        <a:lstStyle/>
        <a:p>
          <a:endParaRPr lang="en-US"/>
        </a:p>
      </dgm:t>
    </dgm:pt>
    <dgm:pt modelId="{E426505E-1335-4FB6-A128-724C3AA34FB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 রাজস্ব</a:t>
          </a:r>
        </a:p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আদায়ের</a:t>
          </a:r>
        </a:p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কাজ।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A184FA-7EE1-49A2-836B-579225ADA00A}" type="parTrans" cxnId="{176D3893-3334-490E-86EE-80B215EABD88}">
      <dgm:prSet/>
      <dgm:spPr/>
      <dgm:t>
        <a:bodyPr/>
        <a:lstStyle/>
        <a:p>
          <a:endParaRPr lang="en-US"/>
        </a:p>
      </dgm:t>
    </dgm:pt>
    <dgm:pt modelId="{6F12E814-BDA4-4497-960B-8277BEC9D8E4}" type="sibTrans" cxnId="{176D3893-3334-490E-86EE-80B215EABD88}">
      <dgm:prSet/>
      <dgm:spPr/>
      <dgm:t>
        <a:bodyPr/>
        <a:lstStyle/>
        <a:p>
          <a:endParaRPr lang="en-US"/>
        </a:p>
      </dgm:t>
    </dgm:pt>
    <dgm:pt modelId="{EBEABFE2-2985-4120-A625-B02CB4B690D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 সমন্বয়</a:t>
          </a:r>
        </a:p>
        <a:p>
          <a:r>
            <a:rPr lang="bn-BD" sz="3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রক্ষা কাজ।</a:t>
          </a:r>
          <a:endParaRPr lang="en-US" sz="3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408A67-DE7D-459F-9919-BE2E7AAAA378}" type="parTrans" cxnId="{FD652301-DF06-42E1-A36A-076A58A9C06F}">
      <dgm:prSet/>
      <dgm:spPr/>
      <dgm:t>
        <a:bodyPr/>
        <a:lstStyle/>
        <a:p>
          <a:endParaRPr lang="en-US"/>
        </a:p>
      </dgm:t>
    </dgm:pt>
    <dgm:pt modelId="{CDA6C7E6-D4B8-441A-8876-E24FA5ACABC0}" type="sibTrans" cxnId="{FD652301-DF06-42E1-A36A-076A58A9C06F}">
      <dgm:prSet/>
      <dgm:spPr/>
      <dgm:t>
        <a:bodyPr/>
        <a:lstStyle/>
        <a:p>
          <a:endParaRPr lang="en-US"/>
        </a:p>
      </dgm:t>
    </dgm:pt>
    <dgm:pt modelId="{289EC580-2D82-4F36-AACD-20E69C977332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 বিচার</a:t>
          </a:r>
        </a:p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</a:p>
        <a:p>
          <a:r>
            <a:rPr lang="bn-BD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কাজ।</a:t>
          </a:r>
          <a:endParaRPr lang="en-US" sz="2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B28EAA-AB20-40A9-B6D6-F3F71E3C0C79}" type="parTrans" cxnId="{BF5ED204-A559-4C2E-AF7B-DD5293A2D1E3}">
      <dgm:prSet/>
      <dgm:spPr/>
      <dgm:t>
        <a:bodyPr/>
        <a:lstStyle/>
        <a:p>
          <a:endParaRPr lang="en-US"/>
        </a:p>
      </dgm:t>
    </dgm:pt>
    <dgm:pt modelId="{8C518B21-81EA-4EB7-8A97-8C370575A107}" type="sibTrans" cxnId="{BF5ED204-A559-4C2E-AF7B-DD5293A2D1E3}">
      <dgm:prSet/>
      <dgm:spPr/>
      <dgm:t>
        <a:bodyPr/>
        <a:lstStyle/>
        <a:p>
          <a:endParaRPr lang="en-US"/>
        </a:p>
      </dgm:t>
    </dgm:pt>
    <dgm:pt modelId="{06A58CBB-787C-4DE4-9B10-3052F2E41B50}" type="pres">
      <dgm:prSet presAssocID="{BF63AAC9-30E1-4A7D-86B8-7A2C9679EC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A7AF24C-553A-4E88-9E24-984FA6E71114}" type="pres">
      <dgm:prSet presAssocID="{129A4DC5-EFAB-4F75-A0C4-D559605BCA74}" presName="Parent" presStyleLbl="node0" presStyleIdx="0" presStyleCnt="1" custScaleX="10922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F5E8719-137C-4288-A158-BEBFC61E66BA}" type="pres">
      <dgm:prSet presAssocID="{DC7E30E5-18F6-447B-9EF3-C3FFF5A18E9E}" presName="Accent1" presStyleCnt="0"/>
      <dgm:spPr/>
    </dgm:pt>
    <dgm:pt modelId="{A0C7600B-4E0F-4C5C-9840-3227A09272E1}" type="pres">
      <dgm:prSet presAssocID="{DC7E30E5-18F6-447B-9EF3-C3FFF5A18E9E}" presName="Accent" presStyleLbl="bgShp" presStyleIdx="0" presStyleCnt="6"/>
      <dgm:spPr/>
    </dgm:pt>
    <dgm:pt modelId="{BFF2CC39-A9A0-4D61-A972-969B425A41E6}" type="pres">
      <dgm:prSet presAssocID="{DC7E30E5-18F6-447B-9EF3-C3FFF5A18E9E}" presName="Child1" presStyleLbl="node1" presStyleIdx="0" presStyleCnt="6" custScaleX="179446" custLinFactNeighborX="13240" custLinFactNeighborY="-3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EDC2E-8F9B-429B-9047-BB437D151C13}" type="pres">
      <dgm:prSet presAssocID="{C9A5FCE8-41BA-48A1-A053-5BDA51530D7F}" presName="Accent2" presStyleCnt="0"/>
      <dgm:spPr/>
    </dgm:pt>
    <dgm:pt modelId="{62CBDC48-AEC0-4586-96B9-27816CC77F4F}" type="pres">
      <dgm:prSet presAssocID="{C9A5FCE8-41BA-48A1-A053-5BDA51530D7F}" presName="Accent" presStyleLbl="bgShp" presStyleIdx="1" presStyleCnt="6"/>
      <dgm:spPr/>
    </dgm:pt>
    <dgm:pt modelId="{94E2FC4F-89D6-454B-9384-CD15A4906273}" type="pres">
      <dgm:prSet presAssocID="{C9A5FCE8-41BA-48A1-A053-5BDA51530D7F}" presName="Child2" presStyleLbl="node1" presStyleIdx="1" presStyleCnt="6" custScaleX="198940" custLinFactNeighborX="73094" custLinFactNeighborY="60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2DFDB-824A-4790-981D-3656BB00D23A}" type="pres">
      <dgm:prSet presAssocID="{E246F00B-7B92-438E-ABB1-B9A95CF685A4}" presName="Accent3" presStyleCnt="0"/>
      <dgm:spPr/>
    </dgm:pt>
    <dgm:pt modelId="{7E771CE1-71B7-44AA-87F9-D6773DBC430E}" type="pres">
      <dgm:prSet presAssocID="{E246F00B-7B92-438E-ABB1-B9A95CF685A4}" presName="Accent" presStyleLbl="bgShp" presStyleIdx="2" presStyleCnt="6"/>
      <dgm:spPr/>
    </dgm:pt>
    <dgm:pt modelId="{BE77144F-ECFB-4E81-9085-3DFD800F3645}" type="pres">
      <dgm:prSet presAssocID="{E246F00B-7B92-438E-ABB1-B9A95CF685A4}" presName="Child3" presStyleLbl="node1" presStyleIdx="2" presStyleCnt="6" custScaleX="162479" custLinFactX="70" custLinFactNeighborX="100000" custLinFactNeighborY="-4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F8B34-E361-43FE-AB69-A031F5A2003B}" type="pres">
      <dgm:prSet presAssocID="{E426505E-1335-4FB6-A128-724C3AA34FB4}" presName="Accent4" presStyleCnt="0"/>
      <dgm:spPr/>
    </dgm:pt>
    <dgm:pt modelId="{8951CBC8-E8E8-4760-9107-4EFE13297694}" type="pres">
      <dgm:prSet presAssocID="{E426505E-1335-4FB6-A128-724C3AA34FB4}" presName="Accent" presStyleLbl="bgShp" presStyleIdx="3" presStyleCnt="6"/>
      <dgm:spPr/>
    </dgm:pt>
    <dgm:pt modelId="{069E4324-8AE9-4D7D-B195-1E25E5CD5E8B}" type="pres">
      <dgm:prSet presAssocID="{E426505E-1335-4FB6-A128-724C3AA34FB4}" presName="Child4" presStyleLbl="node1" presStyleIdx="3" presStyleCnt="6" custScaleX="181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B047C-CD56-42B0-8C0F-8E83F9E5F5F4}" type="pres">
      <dgm:prSet presAssocID="{EBEABFE2-2985-4120-A625-B02CB4B690D7}" presName="Accent5" presStyleCnt="0"/>
      <dgm:spPr/>
    </dgm:pt>
    <dgm:pt modelId="{9B1A57EA-FB47-4A90-9004-3338F3275F0F}" type="pres">
      <dgm:prSet presAssocID="{EBEABFE2-2985-4120-A625-B02CB4B690D7}" presName="Accent" presStyleLbl="bgShp" presStyleIdx="4" presStyleCnt="6"/>
      <dgm:spPr/>
    </dgm:pt>
    <dgm:pt modelId="{AA749765-D467-4AB6-BDD9-C03907AB2BEA}" type="pres">
      <dgm:prSet presAssocID="{EBEABFE2-2985-4120-A625-B02CB4B690D7}" presName="Child5" presStyleLbl="node1" presStyleIdx="4" presStyleCnt="6" custScaleX="196957" custLinFactNeighborX="-72224" custLinFactNeighborY="-4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702C2-96F2-42B2-B665-90EB5864773B}" type="pres">
      <dgm:prSet presAssocID="{289EC580-2D82-4F36-AACD-20E69C977332}" presName="Accent6" presStyleCnt="0"/>
      <dgm:spPr/>
    </dgm:pt>
    <dgm:pt modelId="{D6346183-0A3D-4914-AAE3-6C24A90706E5}" type="pres">
      <dgm:prSet presAssocID="{289EC580-2D82-4F36-AACD-20E69C977332}" presName="Accent" presStyleLbl="bgShp" presStyleIdx="5" presStyleCnt="6"/>
      <dgm:spPr/>
    </dgm:pt>
    <dgm:pt modelId="{F1228D32-4855-4EB5-9765-8BF54C645541}" type="pres">
      <dgm:prSet presAssocID="{289EC580-2D82-4F36-AACD-20E69C977332}" presName="Child6" presStyleLbl="node1" presStyleIdx="5" presStyleCnt="6" custScaleX="166959" custLinFactNeighborX="-53950" custLinFactNeighborY="-110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C475E-7E01-43A1-A2EA-7DD100B12DE6}" srcId="{BF63AAC9-30E1-4A7D-86B8-7A2C9679ECE1}" destId="{129A4DC5-EFAB-4F75-A0C4-D559605BCA74}" srcOrd="0" destOrd="0" parTransId="{E983E4C7-0AB4-4B6F-8A79-6B13A7B6F03A}" sibTransId="{46757ECC-61C6-48F6-98C8-A2DF3DA5AEDE}"/>
    <dgm:cxn modelId="{A20E986A-5E19-4B7B-8FB5-D9340A192290}" type="presOf" srcId="{BF63AAC9-30E1-4A7D-86B8-7A2C9679ECE1}" destId="{06A58CBB-787C-4DE4-9B10-3052F2E41B50}" srcOrd="0" destOrd="0" presId="urn:microsoft.com/office/officeart/2011/layout/HexagonRadial"/>
    <dgm:cxn modelId="{73A26F80-F53D-47A0-8DAF-A2B69950D2D5}" type="presOf" srcId="{E246F00B-7B92-438E-ABB1-B9A95CF685A4}" destId="{BE77144F-ECFB-4E81-9085-3DFD800F3645}" srcOrd="0" destOrd="0" presId="urn:microsoft.com/office/officeart/2011/layout/HexagonRadial"/>
    <dgm:cxn modelId="{C63754A2-EEA5-4A40-85B3-76A651876FC0}" srcId="{129A4DC5-EFAB-4F75-A0C4-D559605BCA74}" destId="{C9A5FCE8-41BA-48A1-A053-5BDA51530D7F}" srcOrd="1" destOrd="0" parTransId="{6E22B1E4-1AC3-4DEC-A3A7-16C7FA688776}" sibTransId="{BA8B92AE-B7E6-4DEC-BB06-A72BE66038C8}"/>
    <dgm:cxn modelId="{176D3893-3334-490E-86EE-80B215EABD88}" srcId="{129A4DC5-EFAB-4F75-A0C4-D559605BCA74}" destId="{E426505E-1335-4FB6-A128-724C3AA34FB4}" srcOrd="3" destOrd="0" parTransId="{15A184FA-7EE1-49A2-836B-579225ADA00A}" sibTransId="{6F12E814-BDA4-4497-960B-8277BEC9D8E4}"/>
    <dgm:cxn modelId="{FD652301-DF06-42E1-A36A-076A58A9C06F}" srcId="{129A4DC5-EFAB-4F75-A0C4-D559605BCA74}" destId="{EBEABFE2-2985-4120-A625-B02CB4B690D7}" srcOrd="4" destOrd="0" parTransId="{44408A67-DE7D-459F-9919-BE2E7AAAA378}" sibTransId="{CDA6C7E6-D4B8-441A-8876-E24FA5ACABC0}"/>
    <dgm:cxn modelId="{00C3D060-F245-4F83-AD54-FC0A3132478E}" type="presOf" srcId="{E426505E-1335-4FB6-A128-724C3AA34FB4}" destId="{069E4324-8AE9-4D7D-B195-1E25E5CD5E8B}" srcOrd="0" destOrd="0" presId="urn:microsoft.com/office/officeart/2011/layout/HexagonRadial"/>
    <dgm:cxn modelId="{C629E4A5-2C42-4F7C-99FF-0955DB084CEE}" srcId="{129A4DC5-EFAB-4F75-A0C4-D559605BCA74}" destId="{DC7E30E5-18F6-447B-9EF3-C3FFF5A18E9E}" srcOrd="0" destOrd="0" parTransId="{6A51DF2B-520E-4685-B855-047003AB7522}" sibTransId="{F12B670F-67F4-48C3-A9CB-89AE333D0640}"/>
    <dgm:cxn modelId="{3529299C-8479-4DD2-806E-B2F104238F83}" type="presOf" srcId="{EBEABFE2-2985-4120-A625-B02CB4B690D7}" destId="{AA749765-D467-4AB6-BDD9-C03907AB2BEA}" srcOrd="0" destOrd="0" presId="urn:microsoft.com/office/officeart/2011/layout/HexagonRadial"/>
    <dgm:cxn modelId="{ABB08B4F-1817-4644-B02F-528AA14DEECD}" type="presOf" srcId="{C9A5FCE8-41BA-48A1-A053-5BDA51530D7F}" destId="{94E2FC4F-89D6-454B-9384-CD15A4906273}" srcOrd="0" destOrd="0" presId="urn:microsoft.com/office/officeart/2011/layout/HexagonRadial"/>
    <dgm:cxn modelId="{DC69916A-BD9E-44EC-9FB4-F168D58F9B1B}" srcId="{129A4DC5-EFAB-4F75-A0C4-D559605BCA74}" destId="{E246F00B-7B92-438E-ABB1-B9A95CF685A4}" srcOrd="2" destOrd="0" parTransId="{7113BA54-F7B7-4989-BEA5-37E263F63058}" sibTransId="{074AA91A-A927-4DD0-BEB9-25007FA1C117}"/>
    <dgm:cxn modelId="{BF5ED204-A559-4C2E-AF7B-DD5293A2D1E3}" srcId="{129A4DC5-EFAB-4F75-A0C4-D559605BCA74}" destId="{289EC580-2D82-4F36-AACD-20E69C977332}" srcOrd="5" destOrd="0" parTransId="{23B28EAA-AB20-40A9-B6D6-F3F71E3C0C79}" sibTransId="{8C518B21-81EA-4EB7-8A97-8C370575A107}"/>
    <dgm:cxn modelId="{D4360578-BE86-4D36-A462-7D1F531054D6}" type="presOf" srcId="{129A4DC5-EFAB-4F75-A0C4-D559605BCA74}" destId="{3A7AF24C-553A-4E88-9E24-984FA6E71114}" srcOrd="0" destOrd="0" presId="urn:microsoft.com/office/officeart/2011/layout/HexagonRadial"/>
    <dgm:cxn modelId="{8CB5B841-46C0-4717-8D08-46B2E7BA006E}" type="presOf" srcId="{DC7E30E5-18F6-447B-9EF3-C3FFF5A18E9E}" destId="{BFF2CC39-A9A0-4D61-A972-969B425A41E6}" srcOrd="0" destOrd="0" presId="urn:microsoft.com/office/officeart/2011/layout/HexagonRadial"/>
    <dgm:cxn modelId="{B8F7D26A-3C2D-4F20-990C-760FD203BA1B}" type="presOf" srcId="{289EC580-2D82-4F36-AACD-20E69C977332}" destId="{F1228D32-4855-4EB5-9765-8BF54C645541}" srcOrd="0" destOrd="0" presId="urn:microsoft.com/office/officeart/2011/layout/HexagonRadial"/>
    <dgm:cxn modelId="{DAC60544-BEF8-442E-AD56-0250F37C3008}" type="presParOf" srcId="{06A58CBB-787C-4DE4-9B10-3052F2E41B50}" destId="{3A7AF24C-553A-4E88-9E24-984FA6E71114}" srcOrd="0" destOrd="0" presId="urn:microsoft.com/office/officeart/2011/layout/HexagonRadial"/>
    <dgm:cxn modelId="{4D9E40B9-96D2-4590-BC86-521BF5598561}" type="presParOf" srcId="{06A58CBB-787C-4DE4-9B10-3052F2E41B50}" destId="{8F5E8719-137C-4288-A158-BEBFC61E66BA}" srcOrd="1" destOrd="0" presId="urn:microsoft.com/office/officeart/2011/layout/HexagonRadial"/>
    <dgm:cxn modelId="{A3668C1D-8283-4593-B9BD-D0F6C6BD7B81}" type="presParOf" srcId="{8F5E8719-137C-4288-A158-BEBFC61E66BA}" destId="{A0C7600B-4E0F-4C5C-9840-3227A09272E1}" srcOrd="0" destOrd="0" presId="urn:microsoft.com/office/officeart/2011/layout/HexagonRadial"/>
    <dgm:cxn modelId="{51B43E24-EEE3-45F7-AB1A-0C2080899B77}" type="presParOf" srcId="{06A58CBB-787C-4DE4-9B10-3052F2E41B50}" destId="{BFF2CC39-A9A0-4D61-A972-969B425A41E6}" srcOrd="2" destOrd="0" presId="urn:microsoft.com/office/officeart/2011/layout/HexagonRadial"/>
    <dgm:cxn modelId="{7677B69C-2667-46CB-A2C0-D0B2205B73C7}" type="presParOf" srcId="{06A58CBB-787C-4DE4-9B10-3052F2E41B50}" destId="{8B9EDC2E-8F9B-429B-9047-BB437D151C13}" srcOrd="3" destOrd="0" presId="urn:microsoft.com/office/officeart/2011/layout/HexagonRadial"/>
    <dgm:cxn modelId="{C09A1279-EC5D-4D82-BCC3-40F83F15E588}" type="presParOf" srcId="{8B9EDC2E-8F9B-429B-9047-BB437D151C13}" destId="{62CBDC48-AEC0-4586-96B9-27816CC77F4F}" srcOrd="0" destOrd="0" presId="urn:microsoft.com/office/officeart/2011/layout/HexagonRadial"/>
    <dgm:cxn modelId="{51FD74C7-15D0-441A-A72A-1EB3F8C5DA7A}" type="presParOf" srcId="{06A58CBB-787C-4DE4-9B10-3052F2E41B50}" destId="{94E2FC4F-89D6-454B-9384-CD15A4906273}" srcOrd="4" destOrd="0" presId="urn:microsoft.com/office/officeart/2011/layout/HexagonRadial"/>
    <dgm:cxn modelId="{863442DA-86E7-408B-84AC-EA2CD695DBC1}" type="presParOf" srcId="{06A58CBB-787C-4DE4-9B10-3052F2E41B50}" destId="{1B32DFDB-824A-4790-981D-3656BB00D23A}" srcOrd="5" destOrd="0" presId="urn:microsoft.com/office/officeart/2011/layout/HexagonRadial"/>
    <dgm:cxn modelId="{2F33C185-41B1-4452-ADF9-9CC81B64EBEA}" type="presParOf" srcId="{1B32DFDB-824A-4790-981D-3656BB00D23A}" destId="{7E771CE1-71B7-44AA-87F9-D6773DBC430E}" srcOrd="0" destOrd="0" presId="urn:microsoft.com/office/officeart/2011/layout/HexagonRadial"/>
    <dgm:cxn modelId="{507C8A4E-1385-42C6-8A28-C657CA9CB562}" type="presParOf" srcId="{06A58CBB-787C-4DE4-9B10-3052F2E41B50}" destId="{BE77144F-ECFB-4E81-9085-3DFD800F3645}" srcOrd="6" destOrd="0" presId="urn:microsoft.com/office/officeart/2011/layout/HexagonRadial"/>
    <dgm:cxn modelId="{65A0F489-6920-48B0-A45D-08D7AB961940}" type="presParOf" srcId="{06A58CBB-787C-4DE4-9B10-3052F2E41B50}" destId="{204F8B34-E361-43FE-AB69-A031F5A2003B}" srcOrd="7" destOrd="0" presId="urn:microsoft.com/office/officeart/2011/layout/HexagonRadial"/>
    <dgm:cxn modelId="{A4910BA7-0DF0-4110-A12C-873EF7C93025}" type="presParOf" srcId="{204F8B34-E361-43FE-AB69-A031F5A2003B}" destId="{8951CBC8-E8E8-4760-9107-4EFE13297694}" srcOrd="0" destOrd="0" presId="urn:microsoft.com/office/officeart/2011/layout/HexagonRadial"/>
    <dgm:cxn modelId="{7BB175EC-D1E0-4282-89F7-1A05287B065B}" type="presParOf" srcId="{06A58CBB-787C-4DE4-9B10-3052F2E41B50}" destId="{069E4324-8AE9-4D7D-B195-1E25E5CD5E8B}" srcOrd="8" destOrd="0" presId="urn:microsoft.com/office/officeart/2011/layout/HexagonRadial"/>
    <dgm:cxn modelId="{EBC1FB64-65D7-44FA-9E8A-7AC5846F06EF}" type="presParOf" srcId="{06A58CBB-787C-4DE4-9B10-3052F2E41B50}" destId="{E90B047C-CD56-42B0-8C0F-8E83F9E5F5F4}" srcOrd="9" destOrd="0" presId="urn:microsoft.com/office/officeart/2011/layout/HexagonRadial"/>
    <dgm:cxn modelId="{0B499BA8-5DC2-49E2-A5A9-96568D30F766}" type="presParOf" srcId="{E90B047C-CD56-42B0-8C0F-8E83F9E5F5F4}" destId="{9B1A57EA-FB47-4A90-9004-3338F3275F0F}" srcOrd="0" destOrd="0" presId="urn:microsoft.com/office/officeart/2011/layout/HexagonRadial"/>
    <dgm:cxn modelId="{7A58D68D-49B0-4685-81FE-4DBCEA454917}" type="presParOf" srcId="{06A58CBB-787C-4DE4-9B10-3052F2E41B50}" destId="{AA749765-D467-4AB6-BDD9-C03907AB2BEA}" srcOrd="10" destOrd="0" presId="urn:microsoft.com/office/officeart/2011/layout/HexagonRadial"/>
    <dgm:cxn modelId="{D6EE5C25-8407-499E-B44D-6B36420C2FA0}" type="presParOf" srcId="{06A58CBB-787C-4DE4-9B10-3052F2E41B50}" destId="{E68702C2-96F2-42B2-B665-90EB5864773B}" srcOrd="11" destOrd="0" presId="urn:microsoft.com/office/officeart/2011/layout/HexagonRadial"/>
    <dgm:cxn modelId="{21F45EBB-8314-483D-959C-16E3E06C0C6A}" type="presParOf" srcId="{E68702C2-96F2-42B2-B665-90EB5864773B}" destId="{D6346183-0A3D-4914-AAE3-6C24A90706E5}" srcOrd="0" destOrd="0" presId="urn:microsoft.com/office/officeart/2011/layout/HexagonRadial"/>
    <dgm:cxn modelId="{E0BC60C2-F958-4A1A-B802-A1475E17658D}" type="presParOf" srcId="{06A58CBB-787C-4DE4-9B10-3052F2E41B50}" destId="{F1228D32-4855-4EB5-9765-8BF54C64554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F24C-553A-4E88-9E24-984FA6E71114}">
      <dsp:nvSpPr>
        <dsp:cNvPr id="0" name=""/>
        <dsp:cNvSpPr/>
      </dsp:nvSpPr>
      <dsp:spPr>
        <a:xfrm>
          <a:off x="4986171" y="1586663"/>
          <a:ext cx="2202801" cy="1744543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জেলা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প্রশসক।</a:t>
          </a:r>
          <a:endParaRPr lang="en-US" sz="32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35876" y="1863618"/>
        <a:ext cx="1503391" cy="1190633"/>
      </dsp:txXfrm>
    </dsp:sp>
    <dsp:sp modelId="{62CBDC48-AEC0-4586-96B9-27816CC77F4F}">
      <dsp:nvSpPr>
        <dsp:cNvPr id="0" name=""/>
        <dsp:cNvSpPr/>
      </dsp:nvSpPr>
      <dsp:spPr>
        <a:xfrm>
          <a:off x="6342066" y="752017"/>
          <a:ext cx="760902" cy="6556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2CC39-A9A0-4D61-A972-969B425A41E6}">
      <dsp:nvSpPr>
        <dsp:cNvPr id="0" name=""/>
        <dsp:cNvSpPr/>
      </dsp:nvSpPr>
      <dsp:spPr>
        <a:xfrm>
          <a:off x="4827300" y="0"/>
          <a:ext cx="2965680" cy="1429768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  প্রশসনিক</a:t>
          </a:r>
          <a:endParaRPr lang="bn-BD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কাজ।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0602" y="184791"/>
        <a:ext cx="2199076" cy="1060186"/>
      </dsp:txXfrm>
    </dsp:sp>
    <dsp:sp modelId="{7E771CE1-71B7-44AA-87F9-D6773DBC430E}">
      <dsp:nvSpPr>
        <dsp:cNvPr id="0" name=""/>
        <dsp:cNvSpPr/>
      </dsp:nvSpPr>
      <dsp:spPr>
        <a:xfrm>
          <a:off x="7230098" y="1977673"/>
          <a:ext cx="760902" cy="6556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2FC4F-89D6-454B-9384-CD15A4906273}">
      <dsp:nvSpPr>
        <dsp:cNvPr id="0" name=""/>
        <dsp:cNvSpPr/>
      </dsp:nvSpPr>
      <dsp:spPr>
        <a:xfrm>
          <a:off x="7171118" y="965689"/>
          <a:ext cx="3287854" cy="142976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উন্নয়ন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bg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মূলক কাজ।</a:t>
          </a:r>
          <a:endParaRPr lang="en-US" sz="3200" kern="1200" dirty="0">
            <a:solidFill>
              <a:schemeClr val="bg2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81267" y="1144048"/>
        <a:ext cx="2467556" cy="1073050"/>
      </dsp:txXfrm>
    </dsp:sp>
    <dsp:sp modelId="{8951CBC8-E8E8-4760-9107-4EFE13297694}">
      <dsp:nvSpPr>
        <dsp:cNvPr id="0" name=""/>
        <dsp:cNvSpPr/>
      </dsp:nvSpPr>
      <dsp:spPr>
        <a:xfrm>
          <a:off x="6613213" y="3361209"/>
          <a:ext cx="760902" cy="6556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7144F-ECFB-4E81-9085-3DFD800F3645}">
      <dsp:nvSpPr>
        <dsp:cNvPr id="0" name=""/>
        <dsp:cNvSpPr/>
      </dsp:nvSpPr>
      <dsp:spPr>
        <a:xfrm>
          <a:off x="7918239" y="2550674"/>
          <a:ext cx="2685268" cy="142976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যোগাযোগ</a:t>
          </a:r>
          <a:endParaRPr lang="bn-BD" sz="3200" kern="1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রক্ষা কাজ।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78173" y="2742320"/>
        <a:ext cx="1965400" cy="1046476"/>
      </dsp:txXfrm>
    </dsp:sp>
    <dsp:sp modelId="{9B1A57EA-FB47-4A90-9004-3338F3275F0F}">
      <dsp:nvSpPr>
        <dsp:cNvPr id="0" name=""/>
        <dsp:cNvSpPr/>
      </dsp:nvSpPr>
      <dsp:spPr>
        <a:xfrm>
          <a:off x="5082965" y="3504825"/>
          <a:ext cx="760902" cy="6556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E4324-8AE9-4D7D-B195-1E25E5CD5E8B}">
      <dsp:nvSpPr>
        <dsp:cNvPr id="0" name=""/>
        <dsp:cNvSpPr/>
      </dsp:nvSpPr>
      <dsp:spPr>
        <a:xfrm>
          <a:off x="4591007" y="3488594"/>
          <a:ext cx="3000634" cy="142976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 রাজস্ব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আদায়ের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কাজ।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7221" y="3672621"/>
        <a:ext cx="2228206" cy="1061714"/>
      </dsp:txXfrm>
    </dsp:sp>
    <dsp:sp modelId="{D6346183-0A3D-4914-AAE3-6C24A90706E5}">
      <dsp:nvSpPr>
        <dsp:cNvPr id="0" name=""/>
        <dsp:cNvSpPr/>
      </dsp:nvSpPr>
      <dsp:spPr>
        <a:xfrm>
          <a:off x="4180391" y="2279661"/>
          <a:ext cx="760902" cy="65561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49765-D467-4AB6-BDD9-C03907AB2BEA}">
      <dsp:nvSpPr>
        <dsp:cNvPr id="0" name=""/>
        <dsp:cNvSpPr/>
      </dsp:nvSpPr>
      <dsp:spPr>
        <a:xfrm>
          <a:off x="1747405" y="2551671"/>
          <a:ext cx="3255082" cy="142976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 সমন্বয়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রক্ষা কাজ।</a:t>
          </a:r>
          <a:endParaRPr lang="en-US" sz="3200" kern="1200" dirty="0">
            <a:solidFill>
              <a:schemeClr val="accent3">
                <a:lumMod val="60000"/>
                <a:lumOff val="4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4823" y="2730626"/>
        <a:ext cx="2440246" cy="1071858"/>
      </dsp:txXfrm>
    </dsp:sp>
    <dsp:sp modelId="{F1228D32-4855-4EB5-9765-8BF54C645541}">
      <dsp:nvSpPr>
        <dsp:cNvPr id="0" name=""/>
        <dsp:cNvSpPr/>
      </dsp:nvSpPr>
      <dsp:spPr>
        <a:xfrm>
          <a:off x="2297303" y="719246"/>
          <a:ext cx="2759309" cy="1429768"/>
        </a:xfrm>
        <a:prstGeom prst="hexagon">
          <a:avLst>
            <a:gd name="adj" fmla="val 28570"/>
            <a:gd name="vf" fmla="val 115470"/>
          </a:avLst>
        </a:prstGeom>
        <a:solidFill>
          <a:schemeClr val="tx2">
            <a:lumMod val="2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 বিচার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কাজ।</a:t>
          </a:r>
          <a:endParaRPr lang="en-US" sz="2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63407" y="908947"/>
        <a:ext cx="2027101" cy="105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3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4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052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53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13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0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0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5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2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6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1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279304-AB1E-4006-8FF2-F8AFC6B6E64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9FFA-581E-4AC6-993D-4071811E6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0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74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109" y="1413163"/>
            <a:ext cx="11069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925781"/>
            <a:ext cx="68025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438" y="3689405"/>
            <a:ext cx="10723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দলে বিভক্ত হয়ে নিন্মের প্রশ্নের উত্তর দাও। 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বাংলাদেশ সিভিল সার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্ভিস</a:t>
            </a:r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কি বুঝ?</a:t>
            </a:r>
          </a:p>
          <a:p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জেলা প্রশাসক বলতে কি বুঝ?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55" y="1884218"/>
            <a:ext cx="10307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9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9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3796145"/>
            <a:ext cx="1100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প্রশাসকের কার্যাবলী সমূহ কি কি?</a:t>
            </a:r>
          </a:p>
          <a:p>
            <a:r>
              <a:rPr lang="bn-IN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মিনিটের মধ্যে সবাই মিলে উত্তর দাও?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1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1967346"/>
            <a:ext cx="11055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636" y="3934691"/>
            <a:ext cx="11568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ডেপুটি কমিশনার বলতে কি বুঝ ?</a:t>
            </a:r>
          </a:p>
          <a:p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জেলা প্রশাসককে কালেক্টরেট বলা হয় কেন?</a:t>
            </a:r>
          </a:p>
          <a:p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জেলা প্রশাসককে জেলার প্রাণ বলা হয় কেন?</a:t>
            </a:r>
            <a:endParaRPr 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146" y="1510881"/>
            <a:ext cx="61237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8927" y="3449781"/>
            <a:ext cx="106541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জেলার প্রধান শাসক কে?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সহকারি কমিশনার,         </a:t>
            </a:r>
            <a:r>
              <a:rPr lang="bn-IN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জেলা পরিষদ,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কমিশনার,                            ঘ।  জেলা প্রশসক।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জেলার উন্নয়নমূলক কাজের তদারকি করেন কে।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সহকারি কমিশনার,                 খ। অতিরিক্ত জেলা প্রশসক,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কমিশনার,                             ঘ। জেলা প্রশসক।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454" y="2709952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82" y="4516582"/>
            <a:ext cx="1190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প্রশসক সিভিল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</a:t>
            </a:r>
            <a:r>
              <a:rPr lang="bn-BD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 একজন অভিজ্ঞ কর্মকর্তা এ বিষয়ে একটি প্রতিবেদন লিখে জমা দিবা।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6363" y="2189018"/>
            <a:ext cx="10875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0055" y="876925"/>
            <a:ext cx="41702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91" y="3696003"/>
            <a:ext cx="5708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আজহারুল ইসলাম,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 ইউনিয়ন উচ্চ মাধ্যমিক বিদ্যালয়,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পাকুন্দিয়া-কিশোরগঞ্জ,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০১৭১২৩৮৯৭৫২  ।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7164" y="3449782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দ্বাদশ,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সু-শসন,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প্রশাসক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২৭/০৮/২০১৯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285002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11" y="0"/>
            <a:ext cx="3252689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82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36" y="3193609"/>
            <a:ext cx="8797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ছবিটি কিশের নাম বলতে পারবা।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4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82" y="2493818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সফল জেলা প্রশাসক।</a:t>
            </a:r>
            <a:endParaRPr lang="en-US" sz="72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92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72" y="6192983"/>
            <a:ext cx="1144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472" y="1669143"/>
            <a:ext cx="7661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প্রশসক কি?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26" y="2992582"/>
            <a:ext cx="11208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প্রশসক হলেন একটি জেলার চালিকাশক্তি। তিনি বাংলাদেশের সিভিল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কমিশনের একজন অভিজ্ঞ কর্মকর্তা। জেলার উন্নয়নমূলক  কাজের জন্য জেলার সকল দপ্তরের খুজ খবর নিয়ে থাকেন। বাংলাদেশ সচিবালয় হতে প্রেরিত সকল প্রশসনিক সিদ্ধান্ত ও নীতি মালা সমূহ সহকর্মীদের নিয়ে বাস্তবায়ন করে থাকেন। এ জন্য তাকে জেলার চালিকা শক্তি ও মধ্য-মনি বলা হয়ে থাকে।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654" y="858980"/>
            <a:ext cx="10792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প্রশাসকের কার্যাবলী সমূহঃ-</a:t>
            </a:r>
            <a:endParaRPr lang="en-US" sz="6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5092124"/>
              </p:ext>
            </p:extLst>
          </p:nvPr>
        </p:nvGraphicFramePr>
        <p:xfrm>
          <a:off x="0" y="2036618"/>
          <a:ext cx="12192000" cy="491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8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7AF24C-553A-4E88-9E24-984FA6E7111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C7600B-4E0F-4C5C-9840-3227A09272E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F2CC39-A9A0-4D61-A972-969B425A41E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CBDC48-AEC0-4586-96B9-27816CC77F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E2FC4F-89D6-454B-9384-CD15A49062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71CE1-71B7-44AA-87F9-D6773DBC430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144F-ECFB-4E81-9085-3DFD800F36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1CBC8-E8E8-4760-9107-4EFE132976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9E4324-8AE9-4D7D-B195-1E25E5CD5E8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1A57EA-FB47-4A90-9004-3338F3275F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749765-D467-4AB6-BDD9-C03907AB2B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346183-0A3D-4914-AAE3-6C24A90706E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228D32-4855-4EB5-9765-8BF54C64554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2" y="2299855"/>
            <a:ext cx="6269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88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145" y="3746405"/>
            <a:ext cx="10584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শেষে,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সিভিল সা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র্ভিস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পারবে।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প্রশসক কি তা ব্যাখ্যা করতে পারবে।</a:t>
            </a:r>
          </a:p>
          <a:p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 প্রশসকের কার্যাবলী সমূহ কি কি তা </a:t>
            </a:r>
            <a:r>
              <a:rPr lang="en-US" sz="32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bn-BD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0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182" y="2042379"/>
            <a:ext cx="6345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ঘোষনাঃ-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3091" y="3365818"/>
            <a:ext cx="7051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হলোঃ-</a:t>
            </a:r>
            <a:endParaRPr lang="en-US" sz="5400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491" y="4849091"/>
            <a:ext cx="11097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সিভিল সার</a:t>
            </a:r>
            <a:r>
              <a:rPr lang="en-US" sz="4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্ভিস</a:t>
            </a:r>
            <a:r>
              <a:rPr lang="bn-BD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কমিশন কি, জেলা প্রশাসক কি, এবং জেলা প্রশাসকের কার্যাবলী সমূহ কি কি।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7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150</TotalTime>
  <Words>377</Words>
  <Application>Microsoft Office PowerPoint</Application>
  <PresentationFormat>Widescreen</PresentationFormat>
  <Paragraphs>64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78L6N72</cp:lastModifiedBy>
  <cp:revision>53</cp:revision>
  <dcterms:created xsi:type="dcterms:W3CDTF">2019-08-25T19:51:02Z</dcterms:created>
  <dcterms:modified xsi:type="dcterms:W3CDTF">2019-10-26T18:17:57Z</dcterms:modified>
</cp:coreProperties>
</file>