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58" r:id="rId3"/>
    <p:sldId id="279" r:id="rId4"/>
    <p:sldId id="259" r:id="rId5"/>
    <p:sldId id="260" r:id="rId6"/>
    <p:sldId id="261" r:id="rId7"/>
    <p:sldId id="269" r:id="rId8"/>
    <p:sldId id="274" r:id="rId9"/>
    <p:sldId id="263" r:id="rId10"/>
    <p:sldId id="273" r:id="rId11"/>
    <p:sldId id="266" r:id="rId12"/>
    <p:sldId id="277" r:id="rId13"/>
    <p:sldId id="278" r:id="rId14"/>
    <p:sldId id="265" r:id="rId15"/>
    <p:sldId id="26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20535-D7C0-4CD5-ADCD-EE6E4D9C4E5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91896-5343-4BB8-B94E-E53702C2BB4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endParaRPr lang="en-US" sz="4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E286DB-3B28-41CE-A6F0-6E5514E1D68D}" type="parTrans" cxnId="{5432004E-ABEA-4C86-9046-81D46658E19A}">
      <dgm:prSet/>
      <dgm:spPr/>
      <dgm:t>
        <a:bodyPr/>
        <a:lstStyle/>
        <a:p>
          <a:endParaRPr lang="en-US"/>
        </a:p>
      </dgm:t>
    </dgm:pt>
    <dgm:pt modelId="{609113A9-C75E-4A06-A3F7-3C9F273BBC29}" type="sibTrans" cxnId="{5432004E-ABEA-4C86-9046-81D46658E19A}">
      <dgm:prSet/>
      <dgm:spPr/>
      <dgm:t>
        <a:bodyPr/>
        <a:lstStyle/>
        <a:p>
          <a:endParaRPr lang="en-US"/>
        </a:p>
      </dgm:t>
    </dgm:pt>
    <dgm:pt modelId="{ECD70D7C-FAB8-4865-ADF5-EDC46396067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আইন</a:t>
          </a:r>
        </a:p>
        <a:p>
          <a:r>
            <a:rPr lang="bn-BD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DD3EBC-B651-4363-B23B-AB78B275DD28}" type="parTrans" cxnId="{6E565AB1-F88F-4FE9-8F5D-029759EAE3A1}">
      <dgm:prSet/>
      <dgm:spPr/>
      <dgm:t>
        <a:bodyPr/>
        <a:lstStyle/>
        <a:p>
          <a:endParaRPr lang="en-US"/>
        </a:p>
      </dgm:t>
    </dgm:pt>
    <dgm:pt modelId="{61D2E248-C08D-4DDE-B80A-BD6551C6B4C5}" type="sibTrans" cxnId="{6E565AB1-F88F-4FE9-8F5D-029759EAE3A1}">
      <dgm:prSet/>
      <dgm:spPr/>
      <dgm:t>
        <a:bodyPr/>
        <a:lstStyle/>
        <a:p>
          <a:endParaRPr lang="en-US"/>
        </a:p>
      </dgm:t>
    </dgm:pt>
    <dgm:pt modelId="{06F10F06-F50C-43BC-9DCF-745A1C2B9A97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শাসন</a:t>
          </a:r>
        </a:p>
        <a:p>
          <a:r>
            <a: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743FE6-D1A6-4815-A3C3-6E4648F7C924}" type="parTrans" cxnId="{0E35032D-AF38-46B7-9716-7D8AF2B7AD6F}">
      <dgm:prSet/>
      <dgm:spPr/>
      <dgm:t>
        <a:bodyPr/>
        <a:lstStyle/>
        <a:p>
          <a:endParaRPr lang="en-US"/>
        </a:p>
      </dgm:t>
    </dgm:pt>
    <dgm:pt modelId="{8ADFE59C-7B61-43F5-94BB-FB6EE0B94EE4}" type="sibTrans" cxnId="{0E35032D-AF38-46B7-9716-7D8AF2B7AD6F}">
      <dgm:prSet/>
      <dgm:spPr/>
      <dgm:t>
        <a:bodyPr/>
        <a:lstStyle/>
        <a:p>
          <a:endParaRPr lang="en-US"/>
        </a:p>
      </dgm:t>
    </dgm:pt>
    <dgm:pt modelId="{A6771E07-79F2-4F6C-9A15-79BE1D07937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</a:t>
          </a:r>
        </a:p>
        <a:p>
          <a:r>
            <a: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A6E52D-7D3E-41E2-86EC-41B542FC73D7}" type="parTrans" cxnId="{FD6D1309-94E6-4391-8225-73D122A06572}">
      <dgm:prSet/>
      <dgm:spPr/>
      <dgm:t>
        <a:bodyPr/>
        <a:lstStyle/>
        <a:p>
          <a:endParaRPr lang="en-US"/>
        </a:p>
      </dgm:t>
    </dgm:pt>
    <dgm:pt modelId="{1A46F402-326E-4970-B075-6EC10341EDD3}" type="sibTrans" cxnId="{FD6D1309-94E6-4391-8225-73D122A06572}">
      <dgm:prSet/>
      <dgm:spPr/>
      <dgm:t>
        <a:bodyPr/>
        <a:lstStyle/>
        <a:p>
          <a:endParaRPr lang="en-US"/>
        </a:p>
      </dgm:t>
    </dgm:pt>
    <dgm:pt modelId="{D4DF5D37-AAD2-44E3-B4A2-AB8A2AEE9582}" type="pres">
      <dgm:prSet presAssocID="{EC620535-D7C0-4CD5-ADCD-EE6E4D9C4E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710DE1-5BD7-4411-92D3-7E3B6B9DA588}" type="pres">
      <dgm:prSet presAssocID="{C7391896-5343-4BB8-B94E-E53702C2BB44}" presName="singleCycle" presStyleCnt="0"/>
      <dgm:spPr/>
    </dgm:pt>
    <dgm:pt modelId="{F106F4BA-A105-45A0-8D9D-D23ADE2824EC}" type="pres">
      <dgm:prSet presAssocID="{C7391896-5343-4BB8-B94E-E53702C2BB44}" presName="singleCenter" presStyleLbl="node1" presStyleIdx="0" presStyleCnt="4" custScaleX="155856" custLinFactNeighborX="60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CFBA2EE-F3F5-4A5A-8338-6B8261AD85E9}" type="pres">
      <dgm:prSet presAssocID="{CBDD3EBC-B651-4363-B23B-AB78B275DD2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AAE5AAB-6D42-4DB3-9FD9-4BD4E50E063F}" type="pres">
      <dgm:prSet presAssocID="{ECD70D7C-FAB8-4865-ADF5-EDC46396067E}" presName="text0" presStyleLbl="node1" presStyleIdx="1" presStyleCnt="4" custScaleX="248184" custScaleY="139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6B99C-0770-4EDE-94C5-8668A26BF6EA}" type="pres">
      <dgm:prSet presAssocID="{94743FE6-D1A6-4815-A3C3-6E4648F7C924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9CA2D01-CCEB-4CD0-981B-A5B3A1B67442}" type="pres">
      <dgm:prSet presAssocID="{06F10F06-F50C-43BC-9DCF-745A1C2B9A97}" presName="text0" presStyleLbl="node1" presStyleIdx="2" presStyleCnt="4" custScaleX="233572" custScaleY="159837" custRadScaleRad="141844" custRadScaleInc="240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B336-A87D-40A7-8E7C-C9A3A480E2C9}" type="pres">
      <dgm:prSet presAssocID="{E1A6E52D-7D3E-41E2-86EC-41B542FC73D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BEFC7FC-59B9-441E-BA85-D40DC25F4F25}" type="pres">
      <dgm:prSet presAssocID="{A6771E07-79F2-4F6C-9A15-79BE1D079371}" presName="text0" presStyleLbl="node1" presStyleIdx="3" presStyleCnt="4" custScaleX="225761" custScaleY="168446" custRadScaleRad="133743" custRadScaleInc="-242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032D-AF38-46B7-9716-7D8AF2B7AD6F}" srcId="{C7391896-5343-4BB8-B94E-E53702C2BB44}" destId="{06F10F06-F50C-43BC-9DCF-745A1C2B9A97}" srcOrd="1" destOrd="0" parTransId="{94743FE6-D1A6-4815-A3C3-6E4648F7C924}" sibTransId="{8ADFE59C-7B61-43F5-94BB-FB6EE0B94EE4}"/>
    <dgm:cxn modelId="{FD6D1309-94E6-4391-8225-73D122A06572}" srcId="{C7391896-5343-4BB8-B94E-E53702C2BB44}" destId="{A6771E07-79F2-4F6C-9A15-79BE1D079371}" srcOrd="2" destOrd="0" parTransId="{E1A6E52D-7D3E-41E2-86EC-41B542FC73D7}" sibTransId="{1A46F402-326E-4970-B075-6EC10341EDD3}"/>
    <dgm:cxn modelId="{338642C3-FB09-49E9-9924-D5B13FEFAEC6}" type="presOf" srcId="{A6771E07-79F2-4F6C-9A15-79BE1D079371}" destId="{DBEFC7FC-59B9-441E-BA85-D40DC25F4F25}" srcOrd="0" destOrd="0" presId="urn:microsoft.com/office/officeart/2008/layout/RadialCluster"/>
    <dgm:cxn modelId="{481B6684-A993-4072-B55F-5DADFD022D68}" type="presOf" srcId="{E1A6E52D-7D3E-41E2-86EC-41B542FC73D7}" destId="{981EB336-A87D-40A7-8E7C-C9A3A480E2C9}" srcOrd="0" destOrd="0" presId="urn:microsoft.com/office/officeart/2008/layout/RadialCluster"/>
    <dgm:cxn modelId="{6E565AB1-F88F-4FE9-8F5D-029759EAE3A1}" srcId="{C7391896-5343-4BB8-B94E-E53702C2BB44}" destId="{ECD70D7C-FAB8-4865-ADF5-EDC46396067E}" srcOrd="0" destOrd="0" parTransId="{CBDD3EBC-B651-4363-B23B-AB78B275DD28}" sibTransId="{61D2E248-C08D-4DDE-B80A-BD6551C6B4C5}"/>
    <dgm:cxn modelId="{7151B134-3D11-493E-AE0E-9984B026B475}" type="presOf" srcId="{C7391896-5343-4BB8-B94E-E53702C2BB44}" destId="{F106F4BA-A105-45A0-8D9D-D23ADE2824EC}" srcOrd="0" destOrd="0" presId="urn:microsoft.com/office/officeart/2008/layout/RadialCluster"/>
    <dgm:cxn modelId="{D41EA09A-9192-4A00-B003-B1E241ACD0C6}" type="presOf" srcId="{ECD70D7C-FAB8-4865-ADF5-EDC46396067E}" destId="{3AAE5AAB-6D42-4DB3-9FD9-4BD4E50E063F}" srcOrd="0" destOrd="0" presId="urn:microsoft.com/office/officeart/2008/layout/RadialCluster"/>
    <dgm:cxn modelId="{7C52478D-EE5E-4321-9217-08850EDD8FC2}" type="presOf" srcId="{94743FE6-D1A6-4815-A3C3-6E4648F7C924}" destId="{E736B99C-0770-4EDE-94C5-8668A26BF6EA}" srcOrd="0" destOrd="0" presId="urn:microsoft.com/office/officeart/2008/layout/RadialCluster"/>
    <dgm:cxn modelId="{1EE4904D-A64B-438F-BA7A-5A8D846C9C31}" type="presOf" srcId="{CBDD3EBC-B651-4363-B23B-AB78B275DD28}" destId="{0CFBA2EE-F3F5-4A5A-8338-6B8261AD85E9}" srcOrd="0" destOrd="0" presId="urn:microsoft.com/office/officeart/2008/layout/RadialCluster"/>
    <dgm:cxn modelId="{014E4120-14C5-43B0-8DED-B30696DFD5B4}" type="presOf" srcId="{EC620535-D7C0-4CD5-ADCD-EE6E4D9C4E5B}" destId="{D4DF5D37-AAD2-44E3-B4A2-AB8A2AEE9582}" srcOrd="0" destOrd="0" presId="urn:microsoft.com/office/officeart/2008/layout/RadialCluster"/>
    <dgm:cxn modelId="{5432004E-ABEA-4C86-9046-81D46658E19A}" srcId="{EC620535-D7C0-4CD5-ADCD-EE6E4D9C4E5B}" destId="{C7391896-5343-4BB8-B94E-E53702C2BB44}" srcOrd="0" destOrd="0" parTransId="{56E286DB-3B28-41CE-A6F0-6E5514E1D68D}" sibTransId="{609113A9-C75E-4A06-A3F7-3C9F273BBC29}"/>
    <dgm:cxn modelId="{867BA70A-D393-46E1-B329-04AC9C1A21AB}" type="presOf" srcId="{06F10F06-F50C-43BC-9DCF-745A1C2B9A97}" destId="{09CA2D01-CCEB-4CD0-981B-A5B3A1B67442}" srcOrd="0" destOrd="0" presId="urn:microsoft.com/office/officeart/2008/layout/RadialCluster"/>
    <dgm:cxn modelId="{4B234DCD-0D9F-4AC5-8C20-1C52FBC3BCD8}" type="presParOf" srcId="{D4DF5D37-AAD2-44E3-B4A2-AB8A2AEE9582}" destId="{95710DE1-5BD7-4411-92D3-7E3B6B9DA588}" srcOrd="0" destOrd="0" presId="urn:microsoft.com/office/officeart/2008/layout/RadialCluster"/>
    <dgm:cxn modelId="{1C8AD7E8-1B4C-48B9-A128-031655043FB5}" type="presParOf" srcId="{95710DE1-5BD7-4411-92D3-7E3B6B9DA588}" destId="{F106F4BA-A105-45A0-8D9D-D23ADE2824EC}" srcOrd="0" destOrd="0" presId="urn:microsoft.com/office/officeart/2008/layout/RadialCluster"/>
    <dgm:cxn modelId="{B5004553-92F0-4222-A38E-09D683B0195C}" type="presParOf" srcId="{95710DE1-5BD7-4411-92D3-7E3B6B9DA588}" destId="{0CFBA2EE-F3F5-4A5A-8338-6B8261AD85E9}" srcOrd="1" destOrd="0" presId="urn:microsoft.com/office/officeart/2008/layout/RadialCluster"/>
    <dgm:cxn modelId="{9DCC4840-BB7A-4EF6-B50F-FF6EE80ECF64}" type="presParOf" srcId="{95710DE1-5BD7-4411-92D3-7E3B6B9DA588}" destId="{3AAE5AAB-6D42-4DB3-9FD9-4BD4E50E063F}" srcOrd="2" destOrd="0" presId="urn:microsoft.com/office/officeart/2008/layout/RadialCluster"/>
    <dgm:cxn modelId="{6482640B-B79F-441F-88D3-235C3A1D5A66}" type="presParOf" srcId="{95710DE1-5BD7-4411-92D3-7E3B6B9DA588}" destId="{E736B99C-0770-4EDE-94C5-8668A26BF6EA}" srcOrd="3" destOrd="0" presId="urn:microsoft.com/office/officeart/2008/layout/RadialCluster"/>
    <dgm:cxn modelId="{B0613E14-1E82-4CD5-AD01-5E0027A0A742}" type="presParOf" srcId="{95710DE1-5BD7-4411-92D3-7E3B6B9DA588}" destId="{09CA2D01-CCEB-4CD0-981B-A5B3A1B67442}" srcOrd="4" destOrd="0" presId="urn:microsoft.com/office/officeart/2008/layout/RadialCluster"/>
    <dgm:cxn modelId="{348B4A3D-EC03-41DF-8768-79CA725B1333}" type="presParOf" srcId="{95710DE1-5BD7-4411-92D3-7E3B6B9DA588}" destId="{981EB336-A87D-40A7-8E7C-C9A3A480E2C9}" srcOrd="5" destOrd="0" presId="urn:microsoft.com/office/officeart/2008/layout/RadialCluster"/>
    <dgm:cxn modelId="{454B5E5F-F32A-4A60-8BC1-76C6940074CC}" type="presParOf" srcId="{95710DE1-5BD7-4411-92D3-7E3B6B9DA588}" destId="{DBEFC7FC-59B9-441E-BA85-D40DC25F4F2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6F4BA-A105-45A0-8D9D-D23ADE2824EC}">
      <dsp:nvSpPr>
        <dsp:cNvPr id="0" name=""/>
        <dsp:cNvSpPr/>
      </dsp:nvSpPr>
      <dsp:spPr>
        <a:xfrm>
          <a:off x="4504294" y="3089604"/>
          <a:ext cx="3206580" cy="20573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endParaRPr lang="en-US" sz="40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4728" y="3190038"/>
        <a:ext cx="3005712" cy="1856531"/>
      </dsp:txXfrm>
    </dsp:sp>
    <dsp:sp modelId="{0CFBA2EE-F3F5-4A5A-8338-6B8261AD85E9}">
      <dsp:nvSpPr>
        <dsp:cNvPr id="0" name=""/>
        <dsp:cNvSpPr/>
      </dsp:nvSpPr>
      <dsp:spPr>
        <a:xfrm rot="16158130">
          <a:off x="5501178" y="2502917"/>
          <a:ext cx="11734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346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E5AAB-6D42-4DB3-9FD9-4BD4E50E063F}">
      <dsp:nvSpPr>
        <dsp:cNvPr id="0" name=""/>
        <dsp:cNvSpPr/>
      </dsp:nvSpPr>
      <dsp:spPr>
        <a:xfrm>
          <a:off x="4358526" y="-1838"/>
          <a:ext cx="3421111" cy="191806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আইন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4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2158" y="91794"/>
        <a:ext cx="3233847" cy="1730804"/>
      </dsp:txXfrm>
    </dsp:sp>
    <dsp:sp modelId="{E736B99C-0770-4EDE-94C5-8668A26BF6EA}">
      <dsp:nvSpPr>
        <dsp:cNvPr id="0" name=""/>
        <dsp:cNvSpPr/>
      </dsp:nvSpPr>
      <dsp:spPr>
        <a:xfrm rot="10475693">
          <a:off x="3216822" y="4330777"/>
          <a:ext cx="1290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033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A2D01-CCEB-4CD0-981B-A5B3A1B67442}">
      <dsp:nvSpPr>
        <dsp:cNvPr id="0" name=""/>
        <dsp:cNvSpPr/>
      </dsp:nvSpPr>
      <dsp:spPr>
        <a:xfrm>
          <a:off x="0" y="3442228"/>
          <a:ext cx="3219691" cy="22032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শাসন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556" y="3549784"/>
        <a:ext cx="3004579" cy="1988173"/>
      </dsp:txXfrm>
    </dsp:sp>
    <dsp:sp modelId="{981EB336-A87D-40A7-8E7C-C9A3A480E2C9}">
      <dsp:nvSpPr>
        <dsp:cNvPr id="0" name=""/>
        <dsp:cNvSpPr/>
      </dsp:nvSpPr>
      <dsp:spPr>
        <a:xfrm rot="286974">
          <a:off x="7709100" y="4294939"/>
          <a:ext cx="10190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905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FC7FC-59B9-441E-BA85-D40DC25F4F25}">
      <dsp:nvSpPr>
        <dsp:cNvPr id="0" name=""/>
        <dsp:cNvSpPr/>
      </dsp:nvSpPr>
      <dsp:spPr>
        <a:xfrm>
          <a:off x="8726378" y="3306640"/>
          <a:ext cx="3112020" cy="232195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39727" y="3419989"/>
        <a:ext cx="2885322" cy="209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7A0B-C1A1-47C5-A3FA-3CC49FFA55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C136C-2883-443B-AE5D-B250706A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C136C-2883-443B-AE5D-B250706A2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C136C-2883-443B-AE5D-B250706A23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8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34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1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7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B9DF74-75B8-4A2D-8C97-C7F87B69C8C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30D4-3EEC-4D44-9225-16AFD392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9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74" y="1981199"/>
            <a:ext cx="114992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839" y="2000142"/>
            <a:ext cx="5855525" cy="1431500"/>
          </a:xfrm>
        </p:spPr>
        <p:txBody>
          <a:bodyPr/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4625439"/>
            <a:ext cx="12192000" cy="1894114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কি, সরকারের অংগ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BD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,বাংলাদেশে কোন ধরনের সরকার ব্যবস্থা বিদ্যমান।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2" y="3593612"/>
            <a:ext cx="1194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/>
              </a:rPr>
              <a:t>আজকের</a:t>
            </a:r>
            <a:r>
              <a:rPr lang="en-US" sz="40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/>
              </a:rPr>
              <a:t>পাঠের</a:t>
            </a:r>
            <a:r>
              <a:rPr lang="en-US" sz="40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/>
              </a:rPr>
              <a:t>বিষয়</a:t>
            </a:r>
            <a:r>
              <a:rPr lang="en-US" sz="4000" dirty="0" smtClean="0">
                <a:solidFill>
                  <a:srgbClr val="00B0F0"/>
                </a:solidFill>
                <a:latin typeface="NikoshBAN"/>
              </a:rPr>
              <a:t> হ</a:t>
            </a:r>
            <a:r>
              <a:rPr lang="bn-IN" sz="4000" dirty="0" smtClean="0">
                <a:solidFill>
                  <a:srgbClr val="00B0F0"/>
                </a:solidFill>
                <a:latin typeface="NikoshBAN"/>
              </a:rPr>
              <a:t>লোঃ-</a:t>
            </a:r>
            <a:endParaRPr lang="en-US" sz="4000" dirty="0">
              <a:solidFill>
                <a:srgbClr val="00B0F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471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29" y="2120712"/>
            <a:ext cx="6913418" cy="1400530"/>
          </a:xfrm>
        </p:spPr>
        <p:txBody>
          <a:bodyPr/>
          <a:lstStyle/>
          <a:p>
            <a:pPr algn="ctr"/>
            <a:r>
              <a:rPr lang="bn-BD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436" y="3895314"/>
            <a:ext cx="1043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সরকার কি?</a:t>
            </a:r>
          </a:p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দলঃসরকারের অংগ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 মিনিটের মধ্যে উত্তর দাও?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2410690"/>
            <a:ext cx="10293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4854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ধরনের সরকার ব্যবস্থা বিদ্যমান , ৪ মিনিটের মধ্যে সবাই মিলে উত্তর দাও?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1" y="2484979"/>
            <a:ext cx="931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4" y="3685308"/>
            <a:ext cx="11014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আইন বিভাগ বলতে কি বুঝ ?</a:t>
            </a:r>
          </a:p>
          <a:p>
            <a:r>
              <a:rPr lang="bn-IN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শাসন বিভাগ বলতে কি বুঝ ?</a:t>
            </a:r>
          </a:p>
          <a:p>
            <a:r>
              <a:rPr lang="bn-IN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বিচার বিভাগ বলতে কি বুঝ ?</a:t>
            </a:r>
          </a:p>
          <a:p>
            <a:r>
              <a:rPr lang="bn-IN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দলে বিভক্ত হয়ে উত্তর দাও ?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057" y="1479100"/>
            <a:ext cx="4895707" cy="1319519"/>
          </a:xfrm>
        </p:spPr>
        <p:txBody>
          <a:bodyPr/>
          <a:lstStyle/>
          <a:p>
            <a:pPr algn="ctr"/>
            <a:r>
              <a:rPr lang="en-US" sz="8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9" y="2798619"/>
            <a:ext cx="12011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অংগ কয়টি ?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১।৩টি,                             ২।৪টি,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৩।৫টি,                            ৪। ২টি,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আইন সভার সদস্য সংখ্যা কত ?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৩০০,                            ২।৩৩০,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৩।৩৫০,                            ৪।৩৪৫,</a:t>
            </a:r>
            <a:endParaRPr lang="bn-BD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126" y="2807991"/>
            <a:ext cx="6206837" cy="1154408"/>
          </a:xfrm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কাজঃ-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6" y="464127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অংগ সমূহের উপর এ</a:t>
            </a:r>
            <a:r>
              <a:rPr lang="en-US" sz="4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bn-BD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প্রতিবেদন তৈরী করে জমা দিবা।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26327"/>
            <a:ext cx="113053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992582" cy="2923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2700" y="953821"/>
            <a:ext cx="4014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80125"/>
            <a:ext cx="6470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ই-মেইলঃiazharul09@gmail.com,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945" y="3380125"/>
            <a:ext cx="5560618" cy="352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সু-শাওন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অংগ সমূহ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তারিখঃ২৪/০৮/২০১৯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5" y="-1"/>
            <a:ext cx="3338945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1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6211669"/>
            <a:ext cx="1161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7333"/>
            <a:ext cx="12191998" cy="657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509" y="5992091"/>
            <a:ext cx="1076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150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947" y="4668253"/>
            <a:ext cx="483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90" y="6150114"/>
            <a:ext cx="1126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ছবিটির সরকারের কোন বিভাগ 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211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363" y="6211669"/>
            <a:ext cx="1073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</a:t>
            </a:r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দ্বারা কি বুঝতে পারি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851741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1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6F4BA-A105-45A0-8D9D-D23ADE2824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BA2EE-F3F5-4A5A-8338-6B8261AD8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E5AAB-6D42-4DB3-9FD9-4BD4E50E06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6B99C-0770-4EDE-94C5-8668A26BF6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2D01-CCEB-4CD0-981B-A5B3A1B674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EB336-A87D-40A7-8E7C-C9A3A480E2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C7FC-59B9-441E-BA85-D40DC25F4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799" y="1664991"/>
            <a:ext cx="5980402" cy="1318932"/>
          </a:xfrm>
        </p:spPr>
        <p:txBody>
          <a:bodyPr/>
          <a:lstStyle/>
          <a:p>
            <a:pPr algn="ctr"/>
            <a:r>
              <a:rPr lang="bn-BD" sz="8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কি?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88723"/>
            <a:ext cx="12192000" cy="3786189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সরকারের মাধ্যমেই জনগন তথা রাষ্ট্রের ইচ্ছা প্রকাশিত ও বাস্তবায়ন হয়। সরকার দেশ পরিচালনায়,সংবিধান রচনা ও আইন প্রণায়ন করে। রাষ্ট্র পরিচালনা,জনগনকে সুসংগটিত করা,জনকল্যাণ সাধন,ন্যায়বিচার নিশ্চিতকরণ, শান্তি, আইন-শূংখলা রক্ষা, দেশ গঠন, সর্বোপরি রাষ্ট্রের লক্ষ্য বাস্তবায়ন করা সরকারের কাজ। তাই সরকার রাষ্ট্রের কর্ণাধার ও চালিকাশক্তি।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200" y="2251364"/>
            <a:ext cx="565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98571"/>
            <a:ext cx="119688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44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কি তা বলতে পারবে।</a:t>
            </a:r>
          </a:p>
          <a:p>
            <a:r>
              <a:rPr lang="bn-BD" sz="44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অংগ সমূহ ব্যাখ্যা করতে পারবে।</a:t>
            </a:r>
            <a:endParaRPr lang="bn-BD" sz="4000" u="sng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ধরনের সরকার ব্যবস্থা তা </a:t>
            </a:r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BD" sz="40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342</Words>
  <Application>Microsoft Office PowerPoint</Application>
  <PresentationFormat>Widescreen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সরকার কি?</vt:lpstr>
      <vt:lpstr>PowerPoint Presentation</vt:lpstr>
      <vt:lpstr>মূল পাঠঃ-</vt:lpstr>
      <vt:lpstr>দলীয় কাজঃ-</vt:lpstr>
      <vt:lpstr>PowerPoint Presentation</vt:lpstr>
      <vt:lpstr>PowerPoint Presentation</vt:lpstr>
      <vt:lpstr>মূল্যায়নঃ-</vt:lpstr>
      <vt:lpstr>বাড়ীর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135</cp:revision>
  <dcterms:created xsi:type="dcterms:W3CDTF">2019-08-06T09:33:20Z</dcterms:created>
  <dcterms:modified xsi:type="dcterms:W3CDTF">2019-10-27T04:52:34Z</dcterms:modified>
</cp:coreProperties>
</file>