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5" r:id="rId9"/>
    <p:sldId id="275" r:id="rId10"/>
    <p:sldId id="266" r:id="rId11"/>
    <p:sldId id="267" r:id="rId12"/>
    <p:sldId id="268" r:id="rId13"/>
    <p:sldId id="269" r:id="rId14"/>
    <p:sldId id="270" r:id="rId15"/>
    <p:sldId id="271" r:id="rId16"/>
    <p:sldId id="279" r:id="rId17"/>
    <p:sldId id="280" r:id="rId18"/>
    <p:sldId id="273" r:id="rId19"/>
    <p:sldId id="274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CCFFFF"/>
    <a:srgbClr val="663300"/>
    <a:srgbClr val="0000FF"/>
    <a:srgbClr val="66C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1080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F61ACA-F6DF-4C6F-AE25-31E2C94EBDE9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9B76AC-C18B-459B-A0DD-0E2CF64B2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859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B76AC-C18B-459B-A0DD-0E2CF64B282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23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B76AC-C18B-459B-A0DD-0E2CF64B282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548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782B2-1790-4B3F-B0CC-F0FF6805969C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D44F-8F6C-4901-B0CE-2CAB23442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057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782B2-1790-4B3F-B0CC-F0FF6805969C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D44F-8F6C-4901-B0CE-2CAB23442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96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782B2-1790-4B3F-B0CC-F0FF6805969C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D44F-8F6C-4901-B0CE-2CAB23442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551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782B2-1790-4B3F-B0CC-F0FF6805969C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D44F-8F6C-4901-B0CE-2CAB23442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76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782B2-1790-4B3F-B0CC-F0FF6805969C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D44F-8F6C-4901-B0CE-2CAB23442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03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782B2-1790-4B3F-B0CC-F0FF6805969C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D44F-8F6C-4901-B0CE-2CAB23442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511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782B2-1790-4B3F-B0CC-F0FF6805969C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D44F-8F6C-4901-B0CE-2CAB23442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83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782B2-1790-4B3F-B0CC-F0FF6805969C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D44F-8F6C-4901-B0CE-2CAB23442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700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782B2-1790-4B3F-B0CC-F0FF6805969C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D44F-8F6C-4901-B0CE-2CAB23442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18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782B2-1790-4B3F-B0CC-F0FF6805969C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D44F-8F6C-4901-B0CE-2CAB23442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53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782B2-1790-4B3F-B0CC-F0FF6805969C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D44F-8F6C-4901-B0CE-2CAB23442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62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782B2-1790-4B3F-B0CC-F0FF6805969C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BD44F-8F6C-4901-B0CE-2CAB23442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81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9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28.jpg"/><Relationship Id="rId4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68457" y="5114699"/>
            <a:ext cx="5742278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জানাচ্ছি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175" y="881627"/>
            <a:ext cx="314325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2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0431" y="775855"/>
            <a:ext cx="11003333" cy="1569660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কাজঃ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 নিম্নের মত একটি ছক এঁকে শ্রেণী কক্ষের বাইরে চলে যাও যেখানে ডোবা বা পুকুর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আছে। সেখানে পানিতে কী কী ক্ষতিকারক বস্তু দেখতে পেলে লিখে আনো।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3274"/>
              </p:ext>
            </p:extLst>
          </p:nvPr>
        </p:nvGraphicFramePr>
        <p:xfrm>
          <a:off x="2032000" y="2784762"/>
          <a:ext cx="8128000" cy="3186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xmlns="" val="1449268798"/>
                    </a:ext>
                  </a:extLst>
                </a:gridCol>
              </a:tblGrid>
              <a:tr h="531091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     </a:t>
                      </a:r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দূষিত</a:t>
                      </a:r>
                      <a:r>
                        <a:rPr lang="bn-BD" sz="28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পানিতে কী কী থাকে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4617220"/>
                  </a:ext>
                </a:extLst>
              </a:tr>
              <a:tr h="5310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46270161"/>
                  </a:ext>
                </a:extLst>
              </a:tr>
              <a:tr h="5310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88726048"/>
                  </a:ext>
                </a:extLst>
              </a:tr>
              <a:tr h="53109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69763342"/>
                  </a:ext>
                </a:extLst>
              </a:tr>
              <a:tr h="53109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271223"/>
                  </a:ext>
                </a:extLst>
              </a:tr>
              <a:tr h="5310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1982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096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309" y="2396838"/>
            <a:ext cx="4734787" cy="26823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27" y="2396838"/>
            <a:ext cx="4812863" cy="26823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76192" y="596253"/>
            <a:ext cx="357020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পানি কী পানের যোগ্য?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68358" y="590175"/>
            <a:ext cx="506581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পানি পানের সম্পূর্ণ পানের অযোগ্য।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6192" y="596256"/>
            <a:ext cx="345158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70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7993" y="346366"/>
            <a:ext cx="6056466" cy="584775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তাহলে, পান যোগ্য পানি কোনটি বলতে পারবে?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29" y="1300439"/>
            <a:ext cx="2632364" cy="17922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745" y="3959809"/>
            <a:ext cx="2632363" cy="19725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931" y="1300439"/>
            <a:ext cx="3038016" cy="18856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933" y="4120872"/>
            <a:ext cx="3038015" cy="18114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6303" y="3277106"/>
            <a:ext cx="178927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নলকূপের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07927" y="3277106"/>
            <a:ext cx="1572866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ফুটানো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99921" y="6046696"/>
            <a:ext cx="134203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45928" y="6029325"/>
            <a:ext cx="246734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গভীর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নলকূপের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80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60" y="2277339"/>
            <a:ext cx="4293177" cy="28427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186" y="2271560"/>
            <a:ext cx="4251615" cy="28427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22766" y="5244809"/>
            <a:ext cx="103746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কলেরা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86255" y="5244809"/>
            <a:ext cx="122341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ডাইরিয়া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67307" y="1015791"/>
            <a:ext cx="4818948" cy="584775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পানি দূষণের ফলে হয়ে থাকে।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0228" y="166761"/>
            <a:ext cx="4264309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আরো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54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27" y="2243360"/>
            <a:ext cx="4563112" cy="2505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2" y="2306241"/>
            <a:ext cx="4405745" cy="23796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87683" y="701607"/>
            <a:ext cx="345158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89861" y="683177"/>
            <a:ext cx="4818948" cy="584775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পানি দূষণের ফলে হয়ে থাকে।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32071" y="4842740"/>
            <a:ext cx="114967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চর্মরোগ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69986" y="4842740"/>
            <a:ext cx="311174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জলজ প্রাণী মারা যাচ্ছে।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37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1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7855" y="1510145"/>
            <a:ext cx="5250872" cy="1077218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বিশুদ্ধ পানির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 গুরত্ব লেখো।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37857" y="3616036"/>
            <a:ext cx="9318577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বিশুদ্ধ পানি ব্যবহার না করলে কলেরা,টাইফয়েড ও চর্মরোগ হতে পারে।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বিশুদ্ধ পানির অভাবে জলজ প্রাণী মারা যায়।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43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648" y="1249290"/>
            <a:ext cx="2380055" cy="16668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632" y="1249292"/>
            <a:ext cx="1724025" cy="1724891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447" y="1235760"/>
            <a:ext cx="1543971" cy="16939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32" y="4058480"/>
            <a:ext cx="1724891" cy="1724891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386" y="4049389"/>
            <a:ext cx="1749031" cy="17430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967325" y="3103412"/>
            <a:ext cx="7354899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ময়লা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আবর্জনা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ডাস্টবিনে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ফেলব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68078" y="6109855"/>
            <a:ext cx="9666429" cy="523220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কারখানায়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জলাশয়ে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নদীতে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ফেলার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শোধন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97289" y="347807"/>
            <a:ext cx="7305205" cy="646331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পানি দূষণ কী কী উপায়ে রোধ করতে পারি?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75" y="1207713"/>
            <a:ext cx="2660437" cy="17084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52" y="4027753"/>
            <a:ext cx="2659933" cy="17084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535" y="4006770"/>
            <a:ext cx="2385739" cy="17084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0628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166" y="1829593"/>
            <a:ext cx="1543916" cy="13411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291" y="4425651"/>
            <a:ext cx="1579107" cy="13733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30" y="1794605"/>
            <a:ext cx="2374767" cy="134300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767" y="1829595"/>
            <a:ext cx="2268888" cy="134300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166" y="4457881"/>
            <a:ext cx="1543916" cy="13411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400" y="1794603"/>
            <a:ext cx="1579107" cy="13733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847974" y="3422070"/>
            <a:ext cx="6707285" cy="523220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ঝুলন্ত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পায়খানা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স্বাস্থ্যসম্মত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পায়খানা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18905" y="426637"/>
            <a:ext cx="8238153" cy="646331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দূষণ কী কী উপায়ে রোধ করতে পারি?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 descr="C:\Users\Acer\Desktop\Shahid-15\Picture\burigonga.jpg"/>
          <p:cNvPicPr>
            <a:picLocks noChangeAspect="1" noChangeArrowheads="1"/>
          </p:cNvPicPr>
          <p:nvPr/>
        </p:nvPicPr>
        <p:blipFill>
          <a:blip r:embed="rId6"/>
          <a:srcRect l="22340" b="49899"/>
          <a:stretch>
            <a:fillRect/>
          </a:stretch>
        </p:blipFill>
        <p:spPr bwMode="auto">
          <a:xfrm>
            <a:off x="504497" y="4473298"/>
            <a:ext cx="2460059" cy="1373350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2161337" y="6109855"/>
            <a:ext cx="8321509" cy="523220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ক্রটিযুক্ত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বহনকারী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জাহাজ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ক্রটিবিহীন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জাহাজ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442" y="4437766"/>
            <a:ext cx="2621540" cy="139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54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2" y="2382984"/>
            <a:ext cx="7314823" cy="1200329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কাজঃ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দলে আলোচনা করে পানি দূষণ রোধের ৩টি উপায় লেখোঃ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26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638" y="1071564"/>
            <a:ext cx="3514725" cy="4714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10157" y="332509"/>
            <a:ext cx="87831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 বইয়ের ২৮ পৃষ্ঠা খুলে মনোযোগ সহকারে একবার পড়োঃ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55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174375" y="4415262"/>
            <a:ext cx="5195455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মোহা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হরিহরনগর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জীবননগর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চুয়াডাঙ্গা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23793" y="708309"/>
            <a:ext cx="1100137" cy="5686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প</a:t>
            </a:r>
          </a:p>
          <a:p>
            <a:pPr algn="ctr"/>
            <a:r>
              <a:rPr lang="en-US" sz="60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রি</a:t>
            </a:r>
            <a:endParaRPr lang="en-US" sz="6000" dirty="0" smtClean="0">
              <a:latin typeface="NikoshLightBAN" panose="02000000000000000000" pitchFamily="2" charset="0"/>
              <a:cs typeface="NikoshLightBAN" panose="02000000000000000000" pitchFamily="2" charset="0"/>
            </a:endParaRPr>
          </a:p>
          <a:p>
            <a:pPr algn="ctr"/>
            <a:r>
              <a:rPr lang="en-US" sz="60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চি</a:t>
            </a:r>
            <a:endParaRPr lang="en-US" sz="6000" dirty="0" smtClean="0">
              <a:latin typeface="NikoshLightBAN" panose="02000000000000000000" pitchFamily="2" charset="0"/>
              <a:cs typeface="NikoshLightBAN" panose="02000000000000000000" pitchFamily="2" charset="0"/>
            </a:endParaRPr>
          </a:p>
          <a:p>
            <a:pPr algn="ctr"/>
            <a:r>
              <a:rPr lang="en-US" sz="60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তি</a:t>
            </a:r>
            <a:endParaRPr lang="en-US" sz="60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69671" y="4308290"/>
            <a:ext cx="4009592" cy="2246769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শ্রেণী-৩য়</a:t>
            </a:r>
          </a:p>
          <a:p>
            <a:r>
              <a:rPr lang="en-US" sz="28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বিষয়-প্রাথমিক</a:t>
            </a:r>
            <a:r>
              <a:rPr lang="en-US" sz="28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বিজ্ঞান</a:t>
            </a:r>
            <a:endParaRPr lang="en-US" sz="2800" dirty="0" smtClean="0">
              <a:latin typeface="NikoshLightBAN" panose="02000000000000000000" pitchFamily="2" charset="0"/>
              <a:cs typeface="NikoshLightBAN" panose="02000000000000000000" pitchFamily="2" charset="0"/>
            </a:endParaRPr>
          </a:p>
          <a:p>
            <a:r>
              <a:rPr lang="en-US" sz="28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পাঠ</a:t>
            </a:r>
            <a:r>
              <a:rPr lang="en-US" sz="28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- </a:t>
            </a:r>
            <a:r>
              <a:rPr lang="en-US" sz="28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জীবনের</a:t>
            </a:r>
            <a:r>
              <a:rPr lang="en-US" sz="28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জন্য</a:t>
            </a:r>
            <a:r>
              <a:rPr lang="en-US" sz="28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পানি</a:t>
            </a:r>
            <a:endParaRPr lang="en-US" sz="2800" dirty="0" smtClean="0">
              <a:latin typeface="NikoshLightBAN" panose="02000000000000000000" pitchFamily="2" charset="0"/>
              <a:cs typeface="NikoshLightBAN" panose="02000000000000000000" pitchFamily="2" charset="0"/>
            </a:endParaRPr>
          </a:p>
          <a:p>
            <a:r>
              <a:rPr lang="en-US" sz="28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পাঠ্যাংশ</a:t>
            </a:r>
            <a:r>
              <a:rPr lang="en-US" sz="28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- </a:t>
            </a:r>
            <a:r>
              <a:rPr lang="en-US" sz="28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পানি</a:t>
            </a:r>
            <a:r>
              <a:rPr lang="en-US" sz="28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দুষণ</a:t>
            </a:r>
            <a:endParaRPr lang="en-US" sz="2800" dirty="0" smtClean="0">
              <a:latin typeface="NikoshLightBAN" panose="02000000000000000000" pitchFamily="2" charset="0"/>
              <a:cs typeface="NikoshLightBAN" panose="02000000000000000000" pitchFamily="2" charset="0"/>
            </a:endParaRPr>
          </a:p>
          <a:p>
            <a:r>
              <a:rPr lang="en-US" sz="28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তারিখঃ</a:t>
            </a:r>
            <a:r>
              <a:rPr lang="en-US" sz="280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smtClean="0">
                <a:latin typeface="NikoshLightBAN" panose="02000000000000000000" pitchFamily="2" charset="0"/>
                <a:cs typeface="NikoshLightBAN" panose="02000000000000000000" pitchFamily="2" charset="0"/>
              </a:rPr>
              <a:t>১১/০৯/২০১৯</a:t>
            </a:r>
            <a:endParaRPr lang="en-US" sz="28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167" y="486840"/>
            <a:ext cx="2514600" cy="32696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73" y="343239"/>
            <a:ext cx="2514600" cy="320828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1299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50329" y="706582"/>
            <a:ext cx="1611339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8073" y="2286002"/>
            <a:ext cx="573105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মৌখিকঃ পানি দূষণের ৩টি কারণ বলো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1898073" y="3803865"/>
            <a:ext cx="799077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লিখিতঃ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দূষিত পানি পান করলে কী কী রোগ হতে পারে?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40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673927"/>
            <a:ext cx="9767455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কাজঃ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এলাকায় পানি দূষোণ রোধে তুমি তুমি কী করবে আগামী ক্লাসে তা লিখে আনবে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089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46433" y="410986"/>
            <a:ext cx="7709339" cy="1323439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সমাপ্তি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ভাল থাকবে, অনেক অনেক ধন্যবাদ সবাইকে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228" y="2391103"/>
            <a:ext cx="25717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61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065" y="1598884"/>
            <a:ext cx="8152499" cy="46893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62393" y="412090"/>
            <a:ext cx="345158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36672" y="412089"/>
            <a:ext cx="365997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আবর্জনা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21539" y="408630"/>
            <a:ext cx="6723315" cy="584775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আবর্জনা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ফেললে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29913" y="415548"/>
            <a:ext cx="2906565" cy="584775"/>
          </a:xfrm>
          <a:prstGeom prst="rect">
            <a:avLst/>
          </a:prstGeom>
          <a:solidFill>
            <a:srgbClr val="CCECFF"/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08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6462" y="1057854"/>
            <a:ext cx="10199077" cy="344658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050C5C0-B59B-428D-8040-C305255EF992}"/>
              </a:ext>
            </a:extLst>
          </p:cNvPr>
          <p:cNvSpPr txBox="1"/>
          <p:nvPr/>
        </p:nvSpPr>
        <p:spPr>
          <a:xfrm>
            <a:off x="1765122" y="1233275"/>
            <a:ext cx="4763831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আমরা শিখব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34864D0-7F9D-44CD-BF2C-E4D87EE7FFD1}"/>
              </a:ext>
            </a:extLst>
          </p:cNvPr>
          <p:cNvSpPr txBox="1"/>
          <p:nvPr/>
        </p:nvSpPr>
        <p:spPr>
          <a:xfrm>
            <a:off x="2709731" y="2239693"/>
            <a:ext cx="6414448" cy="156966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endParaRPr lang="en-US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038" y="3264145"/>
            <a:ext cx="1769919" cy="253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68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6909" y="1981200"/>
            <a:ext cx="8032968" cy="1631216"/>
          </a:xfrm>
          <a:prstGeom prst="rect">
            <a:avLst/>
          </a:prstGeom>
          <a:solidFill>
            <a:srgbClr val="CCECFF"/>
          </a:solidFill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৩.২.১ পানীয় জল ও পানের অযোগ্য জল চিহ্নিত করতে পারবে।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৩.৩.১ মানুষের জন্য পানির গুরত্ব বর্ণণা করতে পারবে।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2" y="2787165"/>
            <a:ext cx="8645315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6633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Decision 5"/>
          <p:cNvSpPr/>
          <p:nvPr/>
        </p:nvSpPr>
        <p:spPr>
          <a:xfrm>
            <a:off x="1094510" y="2729340"/>
            <a:ext cx="789709" cy="900552"/>
          </a:xfrm>
          <a:prstGeom prst="flowChartDecision">
            <a:avLst/>
          </a:prstGeom>
          <a:solidFill>
            <a:srgbClr val="FFC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6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Acer\Desktop\Shahid-15\Picture\water-pollution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969" y="2640847"/>
            <a:ext cx="4880267" cy="278012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716969" y="5682585"/>
            <a:ext cx="4880267" cy="584775"/>
          </a:xfrm>
          <a:prstGeom prst="rect">
            <a:avLst/>
          </a:prstGeom>
          <a:solidFill>
            <a:srgbClr val="CCECFF"/>
          </a:solidFill>
          <a:ln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ময়লা-আবর্জনা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ফেলা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pic>
        <p:nvPicPr>
          <p:cNvPr id="14" name="Picture 13" descr="C:\Users\Acer\Desktop\Shahid-15\Picture\burigonga.jpg"/>
          <p:cNvPicPr>
            <a:picLocks noChangeAspect="1" noChangeArrowheads="1"/>
          </p:cNvPicPr>
          <p:nvPr/>
        </p:nvPicPr>
        <p:blipFill>
          <a:blip r:embed="rId3"/>
          <a:srcRect l="22340" b="49899"/>
          <a:stretch>
            <a:fillRect/>
          </a:stretch>
        </p:blipFill>
        <p:spPr bwMode="auto">
          <a:xfrm>
            <a:off x="6636327" y="2640848"/>
            <a:ext cx="5264728" cy="2780126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172641" y="5659979"/>
            <a:ext cx="4192103" cy="584775"/>
          </a:xfrm>
          <a:prstGeom prst="rect">
            <a:avLst/>
          </a:prstGeom>
          <a:solidFill>
            <a:srgbClr val="CCECFF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পানিতে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ফেলা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ফেলা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56289" y="807864"/>
            <a:ext cx="345158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49877" y="790221"/>
            <a:ext cx="3457998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37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3" grpId="0" animBg="1"/>
      <p:bldP spid="3" grpId="1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17839" y="5258093"/>
            <a:ext cx="3810000" cy="584775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মলমূত্র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তে ফেলা হচ্ছে।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893" y="2157432"/>
            <a:ext cx="5084617" cy="26609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6" y="2157432"/>
            <a:ext cx="4752111" cy="26609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00733" y="5258093"/>
            <a:ext cx="5238935" cy="584775"/>
          </a:xfrm>
          <a:prstGeom prst="rect">
            <a:avLst/>
          </a:prstGeom>
          <a:solidFill>
            <a:srgbClr val="CCECFF"/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কল-কারখানার বর্জ্য পানিতে ফেলা হচ্ছে।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44217" y="391046"/>
            <a:ext cx="345158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1669" y="391046"/>
            <a:ext cx="3457998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49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9" grpId="1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cer\Desktop\Shahid-15\Picture\5330123799_399241e5bb_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4455" y="2199396"/>
            <a:ext cx="4191000" cy="2431190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48146" y="4966797"/>
            <a:ext cx="4447311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গবাদি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পশু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গোসল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নো হচ্ছে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 descr="C:\Users\Acer\Desktop\Shahid-15\Picture\14294282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2528" y="2199396"/>
            <a:ext cx="4107873" cy="2431190"/>
          </a:xfrm>
          <a:prstGeom prst="rect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11" name="TextBox 10"/>
          <p:cNvSpPr txBox="1"/>
          <p:nvPr/>
        </p:nvSpPr>
        <p:spPr>
          <a:xfrm>
            <a:off x="6712525" y="4918257"/>
            <a:ext cx="4017819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পানিতে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থালা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বাসন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ধূয়া হচ্ছে।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3851489" y="559923"/>
            <a:ext cx="3457998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51492" y="559924"/>
            <a:ext cx="4264309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আরো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16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</TotalTime>
  <Words>444</Words>
  <Application>Microsoft Office PowerPoint</Application>
  <PresentationFormat>Custom</PresentationFormat>
  <Paragraphs>79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ismail - [2010]</cp:lastModifiedBy>
  <cp:revision>50</cp:revision>
  <dcterms:created xsi:type="dcterms:W3CDTF">2019-07-24T00:53:49Z</dcterms:created>
  <dcterms:modified xsi:type="dcterms:W3CDTF">2019-09-10T16:26:24Z</dcterms:modified>
</cp:coreProperties>
</file>