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78" r:id="rId4"/>
    <p:sldId id="259" r:id="rId5"/>
    <p:sldId id="261" r:id="rId6"/>
    <p:sldId id="264" r:id="rId7"/>
    <p:sldId id="265" r:id="rId8"/>
    <p:sldId id="262" r:id="rId9"/>
    <p:sldId id="267" r:id="rId10"/>
    <p:sldId id="263" r:id="rId11"/>
    <p:sldId id="266" r:id="rId12"/>
    <p:sldId id="268" r:id="rId13"/>
    <p:sldId id="280" r:id="rId14"/>
    <p:sldId id="270" r:id="rId15"/>
    <p:sldId id="272" r:id="rId16"/>
    <p:sldId id="271" r:id="rId17"/>
    <p:sldId id="28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5D98C-658C-425B-8FF7-82D4323F3A3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A1209D-4518-4638-AC38-04FB938A396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আন্তর্জাতিক </a:t>
          </a:r>
        </a:p>
        <a:p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বাণিজ্যের</a:t>
          </a:r>
        </a:p>
        <a:p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CE7620-FFBA-44B9-843C-CF5D7B54FD80}" type="parTrans" cxnId="{DEFCF465-803D-4D91-AAFC-AF18C0E2DFFD}">
      <dgm:prSet/>
      <dgm:spPr/>
      <dgm:t>
        <a:bodyPr/>
        <a:lstStyle/>
        <a:p>
          <a:endParaRPr lang="en-US"/>
        </a:p>
      </dgm:t>
    </dgm:pt>
    <dgm:pt modelId="{B3CF624B-B19A-4152-9751-A4EC8033B0BD}" type="sibTrans" cxnId="{DEFCF465-803D-4D91-AAFC-AF18C0E2DFFD}">
      <dgm:prSet/>
      <dgm:spPr/>
      <dgm:t>
        <a:bodyPr/>
        <a:lstStyle/>
        <a:p>
          <a:endParaRPr lang="en-US"/>
        </a:p>
      </dgm:t>
    </dgm:pt>
    <dgm:pt modelId="{46AE67FB-E5EE-4552-8684-53DC30074CE0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সুযোগ ব্যয়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8D086D-0157-4009-A066-FFFA1E020A48}" type="parTrans" cxnId="{6A2C3C22-32D2-42DB-B286-09BAADDFC8F5}">
      <dgm:prSet/>
      <dgm:spPr/>
      <dgm:t>
        <a:bodyPr/>
        <a:lstStyle/>
        <a:p>
          <a:endParaRPr lang="en-US"/>
        </a:p>
      </dgm:t>
    </dgm:pt>
    <dgm:pt modelId="{8374E94B-E391-4173-B8A6-98B2CFF82A3A}" type="sibTrans" cxnId="{6A2C3C22-32D2-42DB-B286-09BAADDFC8F5}">
      <dgm:prSet/>
      <dgm:spPr/>
      <dgm:t>
        <a:bodyPr/>
        <a:lstStyle/>
        <a:p>
          <a:endParaRPr lang="en-US"/>
        </a:p>
      </dgm:t>
    </dgm:pt>
    <dgm:pt modelId="{387B1E29-B2EB-4E44-AC47-C7C6675D68AF}">
      <dgm:prSet phldrT="[Text]"/>
      <dgm:spPr>
        <a:solidFill>
          <a:schemeClr val="accent3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আমদানি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9550B-4694-47E4-8C7B-C7E0C7EAE207}" type="parTrans" cxnId="{488316F8-BDD1-45F3-9146-51EE6D1CCA76}">
      <dgm:prSet/>
      <dgm:spPr/>
      <dgm:t>
        <a:bodyPr/>
        <a:lstStyle/>
        <a:p>
          <a:endParaRPr lang="en-US"/>
        </a:p>
      </dgm:t>
    </dgm:pt>
    <dgm:pt modelId="{E10E229B-DF41-4109-B3C9-42F6F3CA3EAF}" type="sibTrans" cxnId="{488316F8-BDD1-45F3-9146-51EE6D1CCA76}">
      <dgm:prSet/>
      <dgm:spPr/>
      <dgm:t>
        <a:bodyPr/>
        <a:lstStyle/>
        <a:p>
          <a:endParaRPr lang="en-US"/>
        </a:p>
      </dgm:t>
    </dgm:pt>
    <dgm:pt modelId="{52D23C61-979F-4A91-B68C-31ECBA5139BC}">
      <dgm:prSet phldrT="[Text]"/>
      <dgm:spPr>
        <a:solidFill>
          <a:srgbClr val="00B0F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রপ্তানি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5FE6BA-8767-413F-88DB-37C51BC3E079}" type="parTrans" cxnId="{A285B7B1-58CE-4D87-B60D-45CA3BAE020F}">
      <dgm:prSet/>
      <dgm:spPr/>
      <dgm:t>
        <a:bodyPr/>
        <a:lstStyle/>
        <a:p>
          <a:endParaRPr lang="en-US"/>
        </a:p>
      </dgm:t>
    </dgm:pt>
    <dgm:pt modelId="{C7F39403-4151-420A-829C-6B7BA2E5BE3B}" type="sibTrans" cxnId="{A285B7B1-58CE-4D87-B60D-45CA3BAE020F}">
      <dgm:prSet/>
      <dgm:spPr/>
      <dgm:t>
        <a:bodyPr/>
        <a:lstStyle/>
        <a:p>
          <a:endParaRPr lang="en-US"/>
        </a:p>
      </dgm:t>
    </dgm:pt>
    <dgm:pt modelId="{591BAF67-B6DF-44E0-ACF1-F225235F294A}">
      <dgm:prSet phldrT="[Text]"/>
      <dgm:spPr>
        <a:solidFill>
          <a:schemeClr val="accent4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বিশ্বায়ন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0EB43F-300E-41BF-A6B2-6E5293732794}" type="parTrans" cxnId="{56CA86C3-728B-46ED-B564-2136D84BAA5C}">
      <dgm:prSet/>
      <dgm:spPr/>
      <dgm:t>
        <a:bodyPr/>
        <a:lstStyle/>
        <a:p>
          <a:endParaRPr lang="en-US"/>
        </a:p>
      </dgm:t>
    </dgm:pt>
    <dgm:pt modelId="{7BC7D3D4-58BA-4433-BDDC-378F6385C7CD}" type="sibTrans" cxnId="{56CA86C3-728B-46ED-B564-2136D84BAA5C}">
      <dgm:prSet/>
      <dgm:spPr/>
      <dgm:t>
        <a:bodyPr/>
        <a:lstStyle/>
        <a:p>
          <a:endParaRPr lang="en-US"/>
        </a:p>
      </dgm:t>
    </dgm:pt>
    <dgm:pt modelId="{5ED48ABA-39A9-4FDA-8DCF-F37325D93695}">
      <dgm:prSet/>
      <dgm:spPr>
        <a:solidFill>
          <a:srgbClr val="66FF99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শুল্ক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56F976-4B18-4256-A346-FE56246D1CEA}" type="parTrans" cxnId="{50EA91CE-709C-44B7-BDBD-5127882E62D6}">
      <dgm:prSet/>
      <dgm:spPr/>
      <dgm:t>
        <a:bodyPr/>
        <a:lstStyle/>
        <a:p>
          <a:endParaRPr lang="en-US"/>
        </a:p>
      </dgm:t>
    </dgm:pt>
    <dgm:pt modelId="{FA6E9D47-431B-490E-81DA-196AAD279D94}" type="sibTrans" cxnId="{50EA91CE-709C-44B7-BDBD-5127882E62D6}">
      <dgm:prSet/>
      <dgm:spPr/>
      <dgm:t>
        <a:bodyPr/>
        <a:lstStyle/>
        <a:p>
          <a:endParaRPr lang="en-US"/>
        </a:p>
      </dgm:t>
    </dgm:pt>
    <dgm:pt modelId="{DE1609D9-3240-473F-A14F-72B77E375C71}">
      <dgm:prSet/>
      <dgm:spPr>
        <a:solidFill>
          <a:schemeClr val="bg2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আবহাওয়া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75B924-AA15-4EC2-96C1-B214B70E4203}" type="parTrans" cxnId="{93370C13-0622-48C1-9FAD-C84930AF828B}">
      <dgm:prSet/>
      <dgm:spPr/>
      <dgm:t>
        <a:bodyPr/>
        <a:lstStyle/>
        <a:p>
          <a:endParaRPr lang="en-US"/>
        </a:p>
      </dgm:t>
    </dgm:pt>
    <dgm:pt modelId="{2E6EA124-A7D8-42F6-A4F5-2848F8E61473}" type="sibTrans" cxnId="{93370C13-0622-48C1-9FAD-C84930AF828B}">
      <dgm:prSet/>
      <dgm:spPr/>
      <dgm:t>
        <a:bodyPr/>
        <a:lstStyle/>
        <a:p>
          <a:endParaRPr lang="en-US"/>
        </a:p>
      </dgm:t>
    </dgm:pt>
    <dgm:pt modelId="{5BB2B1B8-E9DB-4546-AD3A-BEF30BF04875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বিনিময় হার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CBA1D7-D6B8-4152-B1BE-30A11D19EE55}" type="parTrans" cxnId="{74AE76EC-4739-4BCA-8BC0-16A370323D86}">
      <dgm:prSet/>
      <dgm:spPr/>
      <dgm:t>
        <a:bodyPr/>
        <a:lstStyle/>
        <a:p>
          <a:endParaRPr lang="en-US"/>
        </a:p>
      </dgm:t>
    </dgm:pt>
    <dgm:pt modelId="{467DC4B0-9E9E-4A8B-9EC4-D22E67E1144B}" type="sibTrans" cxnId="{74AE76EC-4739-4BCA-8BC0-16A370323D86}">
      <dgm:prSet/>
      <dgm:spPr/>
      <dgm:t>
        <a:bodyPr/>
        <a:lstStyle/>
        <a:p>
          <a:endParaRPr lang="en-US"/>
        </a:p>
      </dgm:t>
    </dgm:pt>
    <dgm:pt modelId="{14B5BDFB-60DD-4B67-AF2E-DF9A62338943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বীমা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C4D89D-EA41-4C33-B703-09B5DAFE897A}" type="parTrans" cxnId="{7AABD585-D6D6-49EA-94C4-C96379FB37AC}">
      <dgm:prSet/>
      <dgm:spPr/>
      <dgm:t>
        <a:bodyPr/>
        <a:lstStyle/>
        <a:p>
          <a:endParaRPr lang="en-US"/>
        </a:p>
      </dgm:t>
    </dgm:pt>
    <dgm:pt modelId="{1CF26E52-9A19-467F-8D3E-660B5BE9ECB1}" type="sibTrans" cxnId="{7AABD585-D6D6-49EA-94C4-C96379FB37AC}">
      <dgm:prSet/>
      <dgm:spPr/>
      <dgm:t>
        <a:bodyPr/>
        <a:lstStyle/>
        <a:p>
          <a:endParaRPr lang="en-US"/>
        </a:p>
      </dgm:t>
    </dgm:pt>
    <dgm:pt modelId="{9304CEF9-51BA-4CBA-AA51-29D23493E9DA}" type="pres">
      <dgm:prSet presAssocID="{5F35D98C-658C-425B-8FF7-82D4323F3A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405980-1A9A-4B85-BA05-A421EB2CCD91}" type="pres">
      <dgm:prSet presAssocID="{42A1209D-4518-4638-AC38-04FB938A3966}" presName="centerShape" presStyleLbl="node0" presStyleIdx="0" presStyleCnt="1" custScaleX="119112" custScaleY="117022"/>
      <dgm:spPr/>
      <dgm:t>
        <a:bodyPr/>
        <a:lstStyle/>
        <a:p>
          <a:endParaRPr lang="en-US"/>
        </a:p>
      </dgm:t>
    </dgm:pt>
    <dgm:pt modelId="{DA30D00B-F118-43F5-9D94-67BD88CCFC3E}" type="pres">
      <dgm:prSet presAssocID="{0B8D086D-0157-4009-A066-FFFA1E020A48}" presName="parTrans" presStyleLbl="sibTrans2D1" presStyleIdx="0" presStyleCnt="8"/>
      <dgm:spPr/>
      <dgm:t>
        <a:bodyPr/>
        <a:lstStyle/>
        <a:p>
          <a:endParaRPr lang="en-US"/>
        </a:p>
      </dgm:t>
    </dgm:pt>
    <dgm:pt modelId="{63C66872-0E1A-492C-848C-F4D474EAFAE7}" type="pres">
      <dgm:prSet presAssocID="{0B8D086D-0157-4009-A066-FFFA1E020A48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35D5C591-5AD3-44B2-81AE-8A278C12BDCE}" type="pres">
      <dgm:prSet presAssocID="{46AE67FB-E5EE-4552-8684-53DC30074CE0}" presName="node" presStyleLbl="node1" presStyleIdx="0" presStyleCnt="8" custRadScaleRad="92408" custRadScaleInc="3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3B72F-6800-4E7D-89E2-82418367EE2F}" type="pres">
      <dgm:prSet presAssocID="{0375B924-AA15-4EC2-96C1-B214B70E4203}" presName="parTrans" presStyleLbl="sibTrans2D1" presStyleIdx="1" presStyleCnt="8"/>
      <dgm:spPr/>
      <dgm:t>
        <a:bodyPr/>
        <a:lstStyle/>
        <a:p>
          <a:endParaRPr lang="en-US"/>
        </a:p>
      </dgm:t>
    </dgm:pt>
    <dgm:pt modelId="{6C34C3E3-4BEE-48A3-A9DF-0B41F0ADDB05}" type="pres">
      <dgm:prSet presAssocID="{0375B924-AA15-4EC2-96C1-B214B70E4203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6A0D9418-782D-4C1A-8BA3-0BA96038EA4F}" type="pres">
      <dgm:prSet presAssocID="{DE1609D9-3240-473F-A14F-72B77E375C71}" presName="node" presStyleLbl="node1" presStyleIdx="1" presStyleCnt="8" custRadScaleRad="97806" custRadScaleInc="-409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AA283-EF81-40A6-8000-40DF9F2F9095}" type="pres">
      <dgm:prSet presAssocID="{2429550B-4694-47E4-8C7B-C7E0C7EAE207}" presName="parTrans" presStyleLbl="sibTrans2D1" presStyleIdx="2" presStyleCnt="8"/>
      <dgm:spPr/>
      <dgm:t>
        <a:bodyPr/>
        <a:lstStyle/>
        <a:p>
          <a:endParaRPr lang="en-US"/>
        </a:p>
      </dgm:t>
    </dgm:pt>
    <dgm:pt modelId="{35E7D7D7-93C6-4F7A-BE39-FC35695D2C4D}" type="pres">
      <dgm:prSet presAssocID="{2429550B-4694-47E4-8C7B-C7E0C7EAE207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294615B1-6BE1-420D-BF2D-D97C422074C5}" type="pres">
      <dgm:prSet presAssocID="{387B1E29-B2EB-4E44-AC47-C7C6675D68A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3DE47-272D-4705-884A-4A157CECA5D8}" type="pres">
      <dgm:prSet presAssocID="{EB56F976-4B18-4256-A346-FE56246D1CEA}" presName="parTrans" presStyleLbl="sibTrans2D1" presStyleIdx="3" presStyleCnt="8"/>
      <dgm:spPr/>
      <dgm:t>
        <a:bodyPr/>
        <a:lstStyle/>
        <a:p>
          <a:endParaRPr lang="en-US"/>
        </a:p>
      </dgm:t>
    </dgm:pt>
    <dgm:pt modelId="{BC3C5B4C-B1B8-41FF-A65C-85CC43FA8AE7}" type="pres">
      <dgm:prSet presAssocID="{EB56F976-4B18-4256-A346-FE56246D1CEA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9D7BAAA6-8716-4514-9776-3313973F61E6}" type="pres">
      <dgm:prSet presAssocID="{5ED48ABA-39A9-4FDA-8DCF-F37325D9369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81991-24E9-41DB-9CDD-B7DCF61ACBFC}" type="pres">
      <dgm:prSet presAssocID="{74CBA1D7-D6B8-4152-B1BE-30A11D19EE55}" presName="parTrans" presStyleLbl="sibTrans2D1" presStyleIdx="4" presStyleCnt="8"/>
      <dgm:spPr/>
      <dgm:t>
        <a:bodyPr/>
        <a:lstStyle/>
        <a:p>
          <a:endParaRPr lang="en-US"/>
        </a:p>
      </dgm:t>
    </dgm:pt>
    <dgm:pt modelId="{12CA32FD-E048-4EBD-ACDF-D5CDF7A75642}" type="pres">
      <dgm:prSet presAssocID="{74CBA1D7-D6B8-4152-B1BE-30A11D19EE55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CE4F7540-C209-4848-BCB3-D74C0367CF28}" type="pres">
      <dgm:prSet presAssocID="{5BB2B1B8-E9DB-4546-AD3A-BEF30BF0487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FD415-1EF7-4614-8813-0A8D5DDC6663}" type="pres">
      <dgm:prSet presAssocID="{075FE6BA-8767-413F-88DB-37C51BC3E079}" presName="parTrans" presStyleLbl="sibTrans2D1" presStyleIdx="5" presStyleCnt="8"/>
      <dgm:spPr/>
      <dgm:t>
        <a:bodyPr/>
        <a:lstStyle/>
        <a:p>
          <a:endParaRPr lang="en-US"/>
        </a:p>
      </dgm:t>
    </dgm:pt>
    <dgm:pt modelId="{22B6E059-34EF-42FF-B6C7-40B58142CBEC}" type="pres">
      <dgm:prSet presAssocID="{075FE6BA-8767-413F-88DB-37C51BC3E07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FD8750F9-2DC9-460F-B90C-7BCC142CC756}" type="pres">
      <dgm:prSet presAssocID="{52D23C61-979F-4A91-B68C-31ECBA5139B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1E03F-8324-4279-943C-578C2CB79891}" type="pres">
      <dgm:prSet presAssocID="{430EB43F-300E-41BF-A6B2-6E5293732794}" presName="parTrans" presStyleLbl="sibTrans2D1" presStyleIdx="6" presStyleCnt="8"/>
      <dgm:spPr/>
      <dgm:t>
        <a:bodyPr/>
        <a:lstStyle/>
        <a:p>
          <a:endParaRPr lang="en-US"/>
        </a:p>
      </dgm:t>
    </dgm:pt>
    <dgm:pt modelId="{345011F1-F454-42EC-A5AD-FE868A3020F9}" type="pres">
      <dgm:prSet presAssocID="{430EB43F-300E-41BF-A6B2-6E5293732794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524EC7CD-8FF8-46FF-98E2-4CA882113E4A}" type="pres">
      <dgm:prSet presAssocID="{591BAF67-B6DF-44E0-ACF1-F225235F294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72045-CCDE-4BB7-A041-E917D9FA8DDB}" type="pres">
      <dgm:prSet presAssocID="{D2C4D89D-EA41-4C33-B703-09B5DAFE897A}" presName="parTrans" presStyleLbl="sibTrans2D1" presStyleIdx="7" presStyleCnt="8"/>
      <dgm:spPr/>
      <dgm:t>
        <a:bodyPr/>
        <a:lstStyle/>
        <a:p>
          <a:endParaRPr lang="en-US"/>
        </a:p>
      </dgm:t>
    </dgm:pt>
    <dgm:pt modelId="{EA576C30-5DD4-4E49-8048-4F858E843B26}" type="pres">
      <dgm:prSet presAssocID="{D2C4D89D-EA41-4C33-B703-09B5DAFE897A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8C1BE16D-9019-4444-9D7E-877E20AED410}" type="pres">
      <dgm:prSet presAssocID="{14B5BDFB-60DD-4B67-AF2E-DF9A62338943}" presName="node" presStyleLbl="node1" presStyleIdx="7" presStyleCnt="8" custRadScaleRad="90712" custRadScaleInc="407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CD7996-8F8B-4432-9B6D-661FF86B6C70}" type="presOf" srcId="{42A1209D-4518-4638-AC38-04FB938A3966}" destId="{7F405980-1A9A-4B85-BA05-A421EB2CCD91}" srcOrd="0" destOrd="0" presId="urn:microsoft.com/office/officeart/2005/8/layout/radial5"/>
    <dgm:cxn modelId="{DD903DB0-3830-4EB1-AC9C-1A5A2AEFD272}" type="presOf" srcId="{2429550B-4694-47E4-8C7B-C7E0C7EAE207}" destId="{787AA283-EF81-40A6-8000-40DF9F2F9095}" srcOrd="0" destOrd="0" presId="urn:microsoft.com/office/officeart/2005/8/layout/radial5"/>
    <dgm:cxn modelId="{B1DC4AA9-7E97-4F06-9177-A98A63023D10}" type="presOf" srcId="{5ED48ABA-39A9-4FDA-8DCF-F37325D93695}" destId="{9D7BAAA6-8716-4514-9776-3313973F61E6}" srcOrd="0" destOrd="0" presId="urn:microsoft.com/office/officeart/2005/8/layout/radial5"/>
    <dgm:cxn modelId="{068CE7EF-B3EB-4646-AC32-D11C3DE696D8}" type="presOf" srcId="{591BAF67-B6DF-44E0-ACF1-F225235F294A}" destId="{524EC7CD-8FF8-46FF-98E2-4CA882113E4A}" srcOrd="0" destOrd="0" presId="urn:microsoft.com/office/officeart/2005/8/layout/radial5"/>
    <dgm:cxn modelId="{4F8E134C-1BDF-492C-827A-502D8A1ED038}" type="presOf" srcId="{74CBA1D7-D6B8-4152-B1BE-30A11D19EE55}" destId="{12CA32FD-E048-4EBD-ACDF-D5CDF7A75642}" srcOrd="1" destOrd="0" presId="urn:microsoft.com/office/officeart/2005/8/layout/radial5"/>
    <dgm:cxn modelId="{488316F8-BDD1-45F3-9146-51EE6D1CCA76}" srcId="{42A1209D-4518-4638-AC38-04FB938A3966}" destId="{387B1E29-B2EB-4E44-AC47-C7C6675D68AF}" srcOrd="2" destOrd="0" parTransId="{2429550B-4694-47E4-8C7B-C7E0C7EAE207}" sibTransId="{E10E229B-DF41-4109-B3C9-42F6F3CA3EAF}"/>
    <dgm:cxn modelId="{853F6341-4993-4E7B-9702-CA54F1B7EE16}" type="presOf" srcId="{0375B924-AA15-4EC2-96C1-B214B70E4203}" destId="{A5D3B72F-6800-4E7D-89E2-82418367EE2F}" srcOrd="0" destOrd="0" presId="urn:microsoft.com/office/officeart/2005/8/layout/radial5"/>
    <dgm:cxn modelId="{DEFCF465-803D-4D91-AAFC-AF18C0E2DFFD}" srcId="{5F35D98C-658C-425B-8FF7-82D4323F3A38}" destId="{42A1209D-4518-4638-AC38-04FB938A3966}" srcOrd="0" destOrd="0" parTransId="{F1CE7620-FFBA-44B9-843C-CF5D7B54FD80}" sibTransId="{B3CF624B-B19A-4152-9751-A4EC8033B0BD}"/>
    <dgm:cxn modelId="{6A2C3C22-32D2-42DB-B286-09BAADDFC8F5}" srcId="{42A1209D-4518-4638-AC38-04FB938A3966}" destId="{46AE67FB-E5EE-4552-8684-53DC30074CE0}" srcOrd="0" destOrd="0" parTransId="{0B8D086D-0157-4009-A066-FFFA1E020A48}" sibTransId="{8374E94B-E391-4173-B8A6-98B2CFF82A3A}"/>
    <dgm:cxn modelId="{C89657CB-2FAB-48A4-AF2B-94414FCBF848}" type="presOf" srcId="{46AE67FB-E5EE-4552-8684-53DC30074CE0}" destId="{35D5C591-5AD3-44B2-81AE-8A278C12BDCE}" srcOrd="0" destOrd="0" presId="urn:microsoft.com/office/officeart/2005/8/layout/radial5"/>
    <dgm:cxn modelId="{F792D7DE-03D9-4AAB-BFA3-3075D66C9044}" type="presOf" srcId="{0B8D086D-0157-4009-A066-FFFA1E020A48}" destId="{63C66872-0E1A-492C-848C-F4D474EAFAE7}" srcOrd="1" destOrd="0" presId="urn:microsoft.com/office/officeart/2005/8/layout/radial5"/>
    <dgm:cxn modelId="{A32EC585-8394-4668-9387-C1382D811E2E}" type="presOf" srcId="{74CBA1D7-D6B8-4152-B1BE-30A11D19EE55}" destId="{FAD81991-24E9-41DB-9CDD-B7DCF61ACBFC}" srcOrd="0" destOrd="0" presId="urn:microsoft.com/office/officeart/2005/8/layout/radial5"/>
    <dgm:cxn modelId="{A285B7B1-58CE-4D87-B60D-45CA3BAE020F}" srcId="{42A1209D-4518-4638-AC38-04FB938A3966}" destId="{52D23C61-979F-4A91-B68C-31ECBA5139BC}" srcOrd="5" destOrd="0" parTransId="{075FE6BA-8767-413F-88DB-37C51BC3E079}" sibTransId="{C7F39403-4151-420A-829C-6B7BA2E5BE3B}"/>
    <dgm:cxn modelId="{CD87D09F-E7E6-4C9C-A4DB-34DF58207406}" type="presOf" srcId="{430EB43F-300E-41BF-A6B2-6E5293732794}" destId="{E7F1E03F-8324-4279-943C-578C2CB79891}" srcOrd="0" destOrd="0" presId="urn:microsoft.com/office/officeart/2005/8/layout/radial5"/>
    <dgm:cxn modelId="{D156C229-9838-47D2-915E-33063D4902E0}" type="presOf" srcId="{5F35D98C-658C-425B-8FF7-82D4323F3A38}" destId="{9304CEF9-51BA-4CBA-AA51-29D23493E9DA}" srcOrd="0" destOrd="0" presId="urn:microsoft.com/office/officeart/2005/8/layout/radial5"/>
    <dgm:cxn modelId="{BE2D81E7-D129-48A9-B6BA-2B1419D0A1FF}" type="presOf" srcId="{430EB43F-300E-41BF-A6B2-6E5293732794}" destId="{345011F1-F454-42EC-A5AD-FE868A3020F9}" srcOrd="1" destOrd="0" presId="urn:microsoft.com/office/officeart/2005/8/layout/radial5"/>
    <dgm:cxn modelId="{04FFAC5E-03DD-4DA5-8975-D9E46BE01A82}" type="presOf" srcId="{14B5BDFB-60DD-4B67-AF2E-DF9A62338943}" destId="{8C1BE16D-9019-4444-9D7E-877E20AED410}" srcOrd="0" destOrd="0" presId="urn:microsoft.com/office/officeart/2005/8/layout/radial5"/>
    <dgm:cxn modelId="{B093FA51-FFC8-4589-AF9D-516CFBDA165B}" type="presOf" srcId="{387B1E29-B2EB-4E44-AC47-C7C6675D68AF}" destId="{294615B1-6BE1-420D-BF2D-D97C422074C5}" srcOrd="0" destOrd="0" presId="urn:microsoft.com/office/officeart/2005/8/layout/radial5"/>
    <dgm:cxn modelId="{2242D1F4-B593-4685-894D-2CB0DA8D94C1}" type="presOf" srcId="{EB56F976-4B18-4256-A346-FE56246D1CEA}" destId="{8293DE47-272D-4705-884A-4A157CECA5D8}" srcOrd="0" destOrd="0" presId="urn:microsoft.com/office/officeart/2005/8/layout/radial5"/>
    <dgm:cxn modelId="{C8090E60-13E1-4086-AD29-5D3BCC3FC827}" type="presOf" srcId="{D2C4D89D-EA41-4C33-B703-09B5DAFE897A}" destId="{EA576C30-5DD4-4E49-8048-4F858E843B26}" srcOrd="1" destOrd="0" presId="urn:microsoft.com/office/officeart/2005/8/layout/radial5"/>
    <dgm:cxn modelId="{5F93F521-4002-4DAD-8666-12202ED34350}" type="presOf" srcId="{D2C4D89D-EA41-4C33-B703-09B5DAFE897A}" destId="{21C72045-CCDE-4BB7-A041-E917D9FA8DDB}" srcOrd="0" destOrd="0" presId="urn:microsoft.com/office/officeart/2005/8/layout/radial5"/>
    <dgm:cxn modelId="{5CABFE67-B855-477A-BBCF-5A5E7DBA3670}" type="presOf" srcId="{075FE6BA-8767-413F-88DB-37C51BC3E079}" destId="{426FD415-1EF7-4614-8813-0A8D5DDC6663}" srcOrd="0" destOrd="0" presId="urn:microsoft.com/office/officeart/2005/8/layout/radial5"/>
    <dgm:cxn modelId="{56CA86C3-728B-46ED-B564-2136D84BAA5C}" srcId="{42A1209D-4518-4638-AC38-04FB938A3966}" destId="{591BAF67-B6DF-44E0-ACF1-F225235F294A}" srcOrd="6" destOrd="0" parTransId="{430EB43F-300E-41BF-A6B2-6E5293732794}" sibTransId="{7BC7D3D4-58BA-4433-BDDC-378F6385C7CD}"/>
    <dgm:cxn modelId="{06ECCA23-602D-4C82-96ED-F3C652E7A4E3}" type="presOf" srcId="{5BB2B1B8-E9DB-4546-AD3A-BEF30BF04875}" destId="{CE4F7540-C209-4848-BCB3-D74C0367CF28}" srcOrd="0" destOrd="0" presId="urn:microsoft.com/office/officeart/2005/8/layout/radial5"/>
    <dgm:cxn modelId="{2500348E-1493-4310-9F9B-5ECF53CF6B0D}" type="presOf" srcId="{EB56F976-4B18-4256-A346-FE56246D1CEA}" destId="{BC3C5B4C-B1B8-41FF-A65C-85CC43FA8AE7}" srcOrd="1" destOrd="0" presId="urn:microsoft.com/office/officeart/2005/8/layout/radial5"/>
    <dgm:cxn modelId="{7AABD585-D6D6-49EA-94C4-C96379FB37AC}" srcId="{42A1209D-4518-4638-AC38-04FB938A3966}" destId="{14B5BDFB-60DD-4B67-AF2E-DF9A62338943}" srcOrd="7" destOrd="0" parTransId="{D2C4D89D-EA41-4C33-B703-09B5DAFE897A}" sibTransId="{1CF26E52-9A19-467F-8D3E-660B5BE9ECB1}"/>
    <dgm:cxn modelId="{834B05FE-90F8-4F0E-B721-8006A8770CC8}" type="presOf" srcId="{DE1609D9-3240-473F-A14F-72B77E375C71}" destId="{6A0D9418-782D-4C1A-8BA3-0BA96038EA4F}" srcOrd="0" destOrd="0" presId="urn:microsoft.com/office/officeart/2005/8/layout/radial5"/>
    <dgm:cxn modelId="{EB978DDC-E161-42DD-8737-66F86F2535A9}" type="presOf" srcId="{52D23C61-979F-4A91-B68C-31ECBA5139BC}" destId="{FD8750F9-2DC9-460F-B90C-7BCC142CC756}" srcOrd="0" destOrd="0" presId="urn:microsoft.com/office/officeart/2005/8/layout/radial5"/>
    <dgm:cxn modelId="{D533D95B-09AE-4C06-B96D-5C44CA58238D}" type="presOf" srcId="{075FE6BA-8767-413F-88DB-37C51BC3E079}" destId="{22B6E059-34EF-42FF-B6C7-40B58142CBEC}" srcOrd="1" destOrd="0" presId="urn:microsoft.com/office/officeart/2005/8/layout/radial5"/>
    <dgm:cxn modelId="{E9DF01FA-11E1-418B-9A4B-116358E8E68E}" type="presOf" srcId="{2429550B-4694-47E4-8C7B-C7E0C7EAE207}" destId="{35E7D7D7-93C6-4F7A-BE39-FC35695D2C4D}" srcOrd="1" destOrd="0" presId="urn:microsoft.com/office/officeart/2005/8/layout/radial5"/>
    <dgm:cxn modelId="{77703AC9-4940-427D-B5E2-29EE9764BA65}" type="presOf" srcId="{0375B924-AA15-4EC2-96C1-B214B70E4203}" destId="{6C34C3E3-4BEE-48A3-A9DF-0B41F0ADDB05}" srcOrd="1" destOrd="0" presId="urn:microsoft.com/office/officeart/2005/8/layout/radial5"/>
    <dgm:cxn modelId="{74AE76EC-4739-4BCA-8BC0-16A370323D86}" srcId="{42A1209D-4518-4638-AC38-04FB938A3966}" destId="{5BB2B1B8-E9DB-4546-AD3A-BEF30BF04875}" srcOrd="4" destOrd="0" parTransId="{74CBA1D7-D6B8-4152-B1BE-30A11D19EE55}" sibTransId="{467DC4B0-9E9E-4A8B-9EC4-D22E67E1144B}"/>
    <dgm:cxn modelId="{93370C13-0622-48C1-9FAD-C84930AF828B}" srcId="{42A1209D-4518-4638-AC38-04FB938A3966}" destId="{DE1609D9-3240-473F-A14F-72B77E375C71}" srcOrd="1" destOrd="0" parTransId="{0375B924-AA15-4EC2-96C1-B214B70E4203}" sibTransId="{2E6EA124-A7D8-42F6-A4F5-2848F8E61473}"/>
    <dgm:cxn modelId="{6FA92CB1-05D8-47BC-B052-D1B30ED8B4EC}" type="presOf" srcId="{0B8D086D-0157-4009-A066-FFFA1E020A48}" destId="{DA30D00B-F118-43F5-9D94-67BD88CCFC3E}" srcOrd="0" destOrd="0" presId="urn:microsoft.com/office/officeart/2005/8/layout/radial5"/>
    <dgm:cxn modelId="{50EA91CE-709C-44B7-BDBD-5127882E62D6}" srcId="{42A1209D-4518-4638-AC38-04FB938A3966}" destId="{5ED48ABA-39A9-4FDA-8DCF-F37325D93695}" srcOrd="3" destOrd="0" parTransId="{EB56F976-4B18-4256-A346-FE56246D1CEA}" sibTransId="{FA6E9D47-431B-490E-81DA-196AAD279D94}"/>
    <dgm:cxn modelId="{F86237CE-26C5-4919-92F7-BDFAB7451AD9}" type="presParOf" srcId="{9304CEF9-51BA-4CBA-AA51-29D23493E9DA}" destId="{7F405980-1A9A-4B85-BA05-A421EB2CCD91}" srcOrd="0" destOrd="0" presId="urn:microsoft.com/office/officeart/2005/8/layout/radial5"/>
    <dgm:cxn modelId="{03A9F672-C537-4B12-BFB3-237684E055E0}" type="presParOf" srcId="{9304CEF9-51BA-4CBA-AA51-29D23493E9DA}" destId="{DA30D00B-F118-43F5-9D94-67BD88CCFC3E}" srcOrd="1" destOrd="0" presId="urn:microsoft.com/office/officeart/2005/8/layout/radial5"/>
    <dgm:cxn modelId="{5466F561-86BE-4BF2-9924-A5A0196C7FA9}" type="presParOf" srcId="{DA30D00B-F118-43F5-9D94-67BD88CCFC3E}" destId="{63C66872-0E1A-492C-848C-F4D474EAFAE7}" srcOrd="0" destOrd="0" presId="urn:microsoft.com/office/officeart/2005/8/layout/radial5"/>
    <dgm:cxn modelId="{0A08C3A2-3B9E-4E6F-81B0-984784F6FDE9}" type="presParOf" srcId="{9304CEF9-51BA-4CBA-AA51-29D23493E9DA}" destId="{35D5C591-5AD3-44B2-81AE-8A278C12BDCE}" srcOrd="2" destOrd="0" presId="urn:microsoft.com/office/officeart/2005/8/layout/radial5"/>
    <dgm:cxn modelId="{8A4ED796-CE26-4E96-97A9-3B509B4F2CBA}" type="presParOf" srcId="{9304CEF9-51BA-4CBA-AA51-29D23493E9DA}" destId="{A5D3B72F-6800-4E7D-89E2-82418367EE2F}" srcOrd="3" destOrd="0" presId="urn:microsoft.com/office/officeart/2005/8/layout/radial5"/>
    <dgm:cxn modelId="{94440C99-956D-44F7-904C-72EAEB95F725}" type="presParOf" srcId="{A5D3B72F-6800-4E7D-89E2-82418367EE2F}" destId="{6C34C3E3-4BEE-48A3-A9DF-0B41F0ADDB05}" srcOrd="0" destOrd="0" presId="urn:microsoft.com/office/officeart/2005/8/layout/radial5"/>
    <dgm:cxn modelId="{AF1EA34C-1D2D-43AB-8EE0-E8D7B188E4EB}" type="presParOf" srcId="{9304CEF9-51BA-4CBA-AA51-29D23493E9DA}" destId="{6A0D9418-782D-4C1A-8BA3-0BA96038EA4F}" srcOrd="4" destOrd="0" presId="urn:microsoft.com/office/officeart/2005/8/layout/radial5"/>
    <dgm:cxn modelId="{B5E2B0EC-A968-449B-B0FA-FE17800124DC}" type="presParOf" srcId="{9304CEF9-51BA-4CBA-AA51-29D23493E9DA}" destId="{787AA283-EF81-40A6-8000-40DF9F2F9095}" srcOrd="5" destOrd="0" presId="urn:microsoft.com/office/officeart/2005/8/layout/radial5"/>
    <dgm:cxn modelId="{BF11613A-91B6-4403-8D07-FBEA86952A90}" type="presParOf" srcId="{787AA283-EF81-40A6-8000-40DF9F2F9095}" destId="{35E7D7D7-93C6-4F7A-BE39-FC35695D2C4D}" srcOrd="0" destOrd="0" presId="urn:microsoft.com/office/officeart/2005/8/layout/radial5"/>
    <dgm:cxn modelId="{F045F7E4-7663-4060-BED4-E06CA2F48FF3}" type="presParOf" srcId="{9304CEF9-51BA-4CBA-AA51-29D23493E9DA}" destId="{294615B1-6BE1-420D-BF2D-D97C422074C5}" srcOrd="6" destOrd="0" presId="urn:microsoft.com/office/officeart/2005/8/layout/radial5"/>
    <dgm:cxn modelId="{72E2E5FA-2B29-48C9-A75E-05DA8AA073FB}" type="presParOf" srcId="{9304CEF9-51BA-4CBA-AA51-29D23493E9DA}" destId="{8293DE47-272D-4705-884A-4A157CECA5D8}" srcOrd="7" destOrd="0" presId="urn:microsoft.com/office/officeart/2005/8/layout/radial5"/>
    <dgm:cxn modelId="{ECDC605E-AEB0-40CB-834D-14707C47D5F2}" type="presParOf" srcId="{8293DE47-272D-4705-884A-4A157CECA5D8}" destId="{BC3C5B4C-B1B8-41FF-A65C-85CC43FA8AE7}" srcOrd="0" destOrd="0" presId="urn:microsoft.com/office/officeart/2005/8/layout/radial5"/>
    <dgm:cxn modelId="{5BE3FB69-FEA9-48CE-9752-C589E2A94377}" type="presParOf" srcId="{9304CEF9-51BA-4CBA-AA51-29D23493E9DA}" destId="{9D7BAAA6-8716-4514-9776-3313973F61E6}" srcOrd="8" destOrd="0" presId="urn:microsoft.com/office/officeart/2005/8/layout/radial5"/>
    <dgm:cxn modelId="{ED3F1D6A-A663-4996-A295-ECD545354B7B}" type="presParOf" srcId="{9304CEF9-51BA-4CBA-AA51-29D23493E9DA}" destId="{FAD81991-24E9-41DB-9CDD-B7DCF61ACBFC}" srcOrd="9" destOrd="0" presId="urn:microsoft.com/office/officeart/2005/8/layout/radial5"/>
    <dgm:cxn modelId="{93698101-A2DE-4B3A-A1AA-A6CA44BD324E}" type="presParOf" srcId="{FAD81991-24E9-41DB-9CDD-B7DCF61ACBFC}" destId="{12CA32FD-E048-4EBD-ACDF-D5CDF7A75642}" srcOrd="0" destOrd="0" presId="urn:microsoft.com/office/officeart/2005/8/layout/radial5"/>
    <dgm:cxn modelId="{C974592C-4D94-45B3-990D-EA7068E6F241}" type="presParOf" srcId="{9304CEF9-51BA-4CBA-AA51-29D23493E9DA}" destId="{CE4F7540-C209-4848-BCB3-D74C0367CF28}" srcOrd="10" destOrd="0" presId="urn:microsoft.com/office/officeart/2005/8/layout/radial5"/>
    <dgm:cxn modelId="{11A076CF-C8AA-408A-B2C7-AB148B47ACAA}" type="presParOf" srcId="{9304CEF9-51BA-4CBA-AA51-29D23493E9DA}" destId="{426FD415-1EF7-4614-8813-0A8D5DDC6663}" srcOrd="11" destOrd="0" presId="urn:microsoft.com/office/officeart/2005/8/layout/radial5"/>
    <dgm:cxn modelId="{0901071D-6E98-4233-A78A-90C4BAC3CC58}" type="presParOf" srcId="{426FD415-1EF7-4614-8813-0A8D5DDC6663}" destId="{22B6E059-34EF-42FF-B6C7-40B58142CBEC}" srcOrd="0" destOrd="0" presId="urn:microsoft.com/office/officeart/2005/8/layout/radial5"/>
    <dgm:cxn modelId="{78DF03DF-0838-4F83-B35D-7DA13AD28A78}" type="presParOf" srcId="{9304CEF9-51BA-4CBA-AA51-29D23493E9DA}" destId="{FD8750F9-2DC9-460F-B90C-7BCC142CC756}" srcOrd="12" destOrd="0" presId="urn:microsoft.com/office/officeart/2005/8/layout/radial5"/>
    <dgm:cxn modelId="{13718C73-3984-41BC-9FCE-026FCBAEB730}" type="presParOf" srcId="{9304CEF9-51BA-4CBA-AA51-29D23493E9DA}" destId="{E7F1E03F-8324-4279-943C-578C2CB79891}" srcOrd="13" destOrd="0" presId="urn:microsoft.com/office/officeart/2005/8/layout/radial5"/>
    <dgm:cxn modelId="{149FBD72-9287-499D-928E-8EA9350CEBE4}" type="presParOf" srcId="{E7F1E03F-8324-4279-943C-578C2CB79891}" destId="{345011F1-F454-42EC-A5AD-FE868A3020F9}" srcOrd="0" destOrd="0" presId="urn:microsoft.com/office/officeart/2005/8/layout/radial5"/>
    <dgm:cxn modelId="{883CCB1C-996E-4088-BBDB-7473B522AC7C}" type="presParOf" srcId="{9304CEF9-51BA-4CBA-AA51-29D23493E9DA}" destId="{524EC7CD-8FF8-46FF-98E2-4CA882113E4A}" srcOrd="14" destOrd="0" presId="urn:microsoft.com/office/officeart/2005/8/layout/radial5"/>
    <dgm:cxn modelId="{27BEC656-8176-414C-8634-4956050492B6}" type="presParOf" srcId="{9304CEF9-51BA-4CBA-AA51-29D23493E9DA}" destId="{21C72045-CCDE-4BB7-A041-E917D9FA8DDB}" srcOrd="15" destOrd="0" presId="urn:microsoft.com/office/officeart/2005/8/layout/radial5"/>
    <dgm:cxn modelId="{5D00A982-7DF3-4737-A3C4-A475FED36584}" type="presParOf" srcId="{21C72045-CCDE-4BB7-A041-E917D9FA8DDB}" destId="{EA576C30-5DD4-4E49-8048-4F858E843B26}" srcOrd="0" destOrd="0" presId="urn:microsoft.com/office/officeart/2005/8/layout/radial5"/>
    <dgm:cxn modelId="{9FDBA10E-382B-4C29-8ABE-4BBE9787CFD6}" type="presParOf" srcId="{9304CEF9-51BA-4CBA-AA51-29D23493E9DA}" destId="{8C1BE16D-9019-4444-9D7E-877E20AED41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05980-1A9A-4B85-BA05-A421EB2CCD91}">
      <dsp:nvSpPr>
        <dsp:cNvPr id="0" name=""/>
        <dsp:cNvSpPr/>
      </dsp:nvSpPr>
      <dsp:spPr>
        <a:xfrm>
          <a:off x="2625145" y="1633944"/>
          <a:ext cx="1379109" cy="1354911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আন্তর্জাতিক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বাণিজ্যের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27111" y="1832366"/>
        <a:ext cx="975177" cy="958067"/>
      </dsp:txXfrm>
    </dsp:sp>
    <dsp:sp modelId="{DA30D00B-F118-43F5-9D94-67BD88CCFC3E}">
      <dsp:nvSpPr>
        <dsp:cNvPr id="0" name=""/>
        <dsp:cNvSpPr/>
      </dsp:nvSpPr>
      <dsp:spPr>
        <a:xfrm rot="16253987">
          <a:off x="3212167" y="1223968"/>
          <a:ext cx="233038" cy="393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246574" y="1337651"/>
        <a:ext cx="163127" cy="236196"/>
      </dsp:txXfrm>
    </dsp:sp>
    <dsp:sp modelId="{35D5C591-5AD3-44B2-81AE-8A278C12BDCE}">
      <dsp:nvSpPr>
        <dsp:cNvPr id="0" name=""/>
        <dsp:cNvSpPr/>
      </dsp:nvSpPr>
      <dsp:spPr>
        <a:xfrm>
          <a:off x="2819403" y="152404"/>
          <a:ext cx="1042043" cy="104204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সুযোগ ব্যয়</a:t>
          </a:r>
          <a:endParaRPr lang="en-US" sz="1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72007" y="305008"/>
        <a:ext cx="736835" cy="736835"/>
      </dsp:txXfrm>
    </dsp:sp>
    <dsp:sp modelId="{A5D3B72F-6800-4E7D-89E2-82418367EE2F}">
      <dsp:nvSpPr>
        <dsp:cNvPr id="0" name=""/>
        <dsp:cNvSpPr/>
      </dsp:nvSpPr>
      <dsp:spPr>
        <a:xfrm rot="13375341">
          <a:off x="2485870" y="1474136"/>
          <a:ext cx="280361" cy="393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558719" y="1581507"/>
        <a:ext cx="196253" cy="236196"/>
      </dsp:txXfrm>
    </dsp:sp>
    <dsp:sp modelId="{6A0D9418-782D-4C1A-8BA3-0BA96038EA4F}">
      <dsp:nvSpPr>
        <dsp:cNvPr id="0" name=""/>
        <dsp:cNvSpPr/>
      </dsp:nvSpPr>
      <dsp:spPr>
        <a:xfrm>
          <a:off x="1524004" y="609601"/>
          <a:ext cx="1042043" cy="1042043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আবহাওয়া</a:t>
          </a:r>
          <a:endParaRPr lang="en-US" sz="1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76608" y="762205"/>
        <a:ext cx="736835" cy="736835"/>
      </dsp:txXfrm>
    </dsp:sp>
    <dsp:sp modelId="{787AA283-EF81-40A6-8000-40DF9F2F9095}">
      <dsp:nvSpPr>
        <dsp:cNvPr id="0" name=""/>
        <dsp:cNvSpPr/>
      </dsp:nvSpPr>
      <dsp:spPr>
        <a:xfrm>
          <a:off x="4127936" y="2114569"/>
          <a:ext cx="297959" cy="393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127936" y="2193301"/>
        <a:ext cx="208571" cy="236196"/>
      </dsp:txXfrm>
    </dsp:sp>
    <dsp:sp modelId="{294615B1-6BE1-420D-BF2D-D97C422074C5}">
      <dsp:nvSpPr>
        <dsp:cNvPr id="0" name=""/>
        <dsp:cNvSpPr/>
      </dsp:nvSpPr>
      <dsp:spPr>
        <a:xfrm>
          <a:off x="4566442" y="1790378"/>
          <a:ext cx="1042043" cy="104204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আমদানি</a:t>
          </a:r>
          <a:endParaRPr lang="en-US" sz="1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19046" y="1942982"/>
        <a:ext cx="736835" cy="736835"/>
      </dsp:txXfrm>
    </dsp:sp>
    <dsp:sp modelId="{8293DE47-272D-4705-884A-4A157CECA5D8}">
      <dsp:nvSpPr>
        <dsp:cNvPr id="0" name=""/>
        <dsp:cNvSpPr/>
      </dsp:nvSpPr>
      <dsp:spPr>
        <a:xfrm rot="2700000">
          <a:off x="3842252" y="2792726"/>
          <a:ext cx="301208" cy="393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855485" y="2839510"/>
        <a:ext cx="210846" cy="236196"/>
      </dsp:txXfrm>
    </dsp:sp>
    <dsp:sp modelId="{9D7BAAA6-8716-4514-9776-3313973F61E6}">
      <dsp:nvSpPr>
        <dsp:cNvPr id="0" name=""/>
        <dsp:cNvSpPr/>
      </dsp:nvSpPr>
      <dsp:spPr>
        <a:xfrm>
          <a:off x="4047211" y="3043911"/>
          <a:ext cx="1042043" cy="1042043"/>
        </a:xfrm>
        <a:prstGeom prst="ellipse">
          <a:avLst/>
        </a:prstGeom>
        <a:solidFill>
          <a:srgbClr val="66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শুল্ক</a:t>
          </a:r>
          <a:endParaRPr lang="en-US" sz="1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99815" y="3196515"/>
        <a:ext cx="736835" cy="736835"/>
      </dsp:txXfrm>
    </dsp:sp>
    <dsp:sp modelId="{FAD81991-24E9-41DB-9CDD-B7DCF61ACBFC}">
      <dsp:nvSpPr>
        <dsp:cNvPr id="0" name=""/>
        <dsp:cNvSpPr/>
      </dsp:nvSpPr>
      <dsp:spPr>
        <a:xfrm rot="5400000">
          <a:off x="3162514" y="3070554"/>
          <a:ext cx="304371" cy="393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208170" y="3103631"/>
        <a:ext cx="213060" cy="236196"/>
      </dsp:txXfrm>
    </dsp:sp>
    <dsp:sp modelId="{CE4F7540-C209-4848-BCB3-D74C0367CF28}">
      <dsp:nvSpPr>
        <dsp:cNvPr id="0" name=""/>
        <dsp:cNvSpPr/>
      </dsp:nvSpPr>
      <dsp:spPr>
        <a:xfrm>
          <a:off x="2793678" y="3563142"/>
          <a:ext cx="1042043" cy="104204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বিনিময় হার</a:t>
          </a:r>
          <a:endParaRPr lang="en-US" sz="1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6282" y="3715746"/>
        <a:ext cx="736835" cy="736835"/>
      </dsp:txXfrm>
    </dsp:sp>
    <dsp:sp modelId="{426FD415-1EF7-4614-8813-0A8D5DDC6663}">
      <dsp:nvSpPr>
        <dsp:cNvPr id="0" name=""/>
        <dsp:cNvSpPr/>
      </dsp:nvSpPr>
      <dsp:spPr>
        <a:xfrm rot="8100000">
          <a:off x="2485938" y="2792726"/>
          <a:ext cx="301208" cy="393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563067" y="2839510"/>
        <a:ext cx="210846" cy="236196"/>
      </dsp:txXfrm>
    </dsp:sp>
    <dsp:sp modelId="{FD8750F9-2DC9-460F-B90C-7BCC142CC756}">
      <dsp:nvSpPr>
        <dsp:cNvPr id="0" name=""/>
        <dsp:cNvSpPr/>
      </dsp:nvSpPr>
      <dsp:spPr>
        <a:xfrm>
          <a:off x="1540144" y="3043911"/>
          <a:ext cx="1042043" cy="104204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রপ্তানি</a:t>
          </a:r>
          <a:endParaRPr lang="en-US" sz="1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2748" y="3196515"/>
        <a:ext cx="736835" cy="736835"/>
      </dsp:txXfrm>
    </dsp:sp>
    <dsp:sp modelId="{E7F1E03F-8324-4279-943C-578C2CB79891}">
      <dsp:nvSpPr>
        <dsp:cNvPr id="0" name=""/>
        <dsp:cNvSpPr/>
      </dsp:nvSpPr>
      <dsp:spPr>
        <a:xfrm rot="10800000">
          <a:off x="2203504" y="2114569"/>
          <a:ext cx="297959" cy="393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292892" y="2193301"/>
        <a:ext cx="208571" cy="236196"/>
      </dsp:txXfrm>
    </dsp:sp>
    <dsp:sp modelId="{524EC7CD-8FF8-46FF-98E2-4CA882113E4A}">
      <dsp:nvSpPr>
        <dsp:cNvPr id="0" name=""/>
        <dsp:cNvSpPr/>
      </dsp:nvSpPr>
      <dsp:spPr>
        <a:xfrm>
          <a:off x="1020914" y="1790378"/>
          <a:ext cx="1042043" cy="1042043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বিশ্বায়ন</a:t>
          </a:r>
          <a:endParaRPr lang="en-US" sz="1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73518" y="1942982"/>
        <a:ext cx="736835" cy="736835"/>
      </dsp:txXfrm>
    </dsp:sp>
    <dsp:sp modelId="{21C72045-CCDE-4BB7-A041-E917D9FA8DDB}">
      <dsp:nvSpPr>
        <dsp:cNvPr id="0" name=""/>
        <dsp:cNvSpPr/>
      </dsp:nvSpPr>
      <dsp:spPr>
        <a:xfrm rot="18996971">
          <a:off x="3846923" y="1510540"/>
          <a:ext cx="213760" cy="393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855684" y="1611296"/>
        <a:ext cx="149632" cy="236196"/>
      </dsp:txXfrm>
    </dsp:sp>
    <dsp:sp modelId="{8C1BE16D-9019-4444-9D7E-877E20AED410}">
      <dsp:nvSpPr>
        <dsp:cNvPr id="0" name=""/>
        <dsp:cNvSpPr/>
      </dsp:nvSpPr>
      <dsp:spPr>
        <a:xfrm>
          <a:off x="3962401" y="685796"/>
          <a:ext cx="1042043" cy="1042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বীমা</a:t>
          </a:r>
          <a:endParaRPr lang="en-US" sz="1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5005" y="838400"/>
        <a:ext cx="736835" cy="736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3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38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5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8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4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03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33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2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4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21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2EC9E-20E4-4513-BDF1-86361E906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05C3-2C2A-49C2-AD02-72C241616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.google.com/c/MzU2MTY2MjY0NTha/a/MzU2MTY2MjY0NjNa/submissions/by-status/and-sort-name/al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61" y="1676400"/>
            <a:ext cx="7375878" cy="414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60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04800"/>
            <a:ext cx="3697035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5" y="3783889"/>
            <a:ext cx="3810001" cy="2769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"/>
            <a:ext cx="36576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72516"/>
            <a:ext cx="3886200" cy="2780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3212068"/>
            <a:ext cx="25908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আমদানিজাত পণ্য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514600"/>
            <a:ext cx="68580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স্বাধীন দেশের সীমানা পেরিয়ে যখন কোন পণ্য অন্য দেশে বিক্রি হয় এবং ঐ দেশের পণ্যের আগমন ঘটে যার সাথে আর্থিক বা পণ্য লেনদেন জড়িত, তখন তাকে আন্তর্জাতিক বাণিজ্য বলে।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609600"/>
            <a:ext cx="5562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বাণিজ্য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কাকে বলে 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5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01188501"/>
              </p:ext>
            </p:extLst>
          </p:nvPr>
        </p:nvGraphicFramePr>
        <p:xfrm>
          <a:off x="990600" y="838200"/>
          <a:ext cx="6629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76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94268"/>
            <a:ext cx="3751214" cy="292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03" y="2294268"/>
            <a:ext cx="4121682" cy="2924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7259" y="387255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9807" y="541472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জিরা ক্ষেত/ ভারত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7259" y="533739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পাট ক্ষেত/বাংলাদেশ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81000"/>
            <a:ext cx="75438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 ব্যয়,  ভূমির প্রকৃতি, ও  প্রাকৃতিক আবহাওয়া আন্তর্জাতিক বাণিজ্যের ক্ষেত্রে গুরুত্বপুর্ণ ভুমিকা পালন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2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8" y="360073"/>
            <a:ext cx="3187210" cy="2377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21" y="360073"/>
            <a:ext cx="3169920" cy="237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2" y="3505200"/>
            <a:ext cx="3312660" cy="237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30" y="3525672"/>
            <a:ext cx="3341754" cy="2377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2667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0447" y="2851666"/>
            <a:ext cx="315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আমেরিকার গাড়ি উৎপাদন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851666"/>
            <a:ext cx="315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বাংলাদেশে  চিংড়ি উৎপাদন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6731" y="6004299"/>
            <a:ext cx="315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জাপানে ইলেকট্রনিক্স পণ্য উৎপাদন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221" y="5990651"/>
            <a:ext cx="315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ইরানে তেল  উৎপাদন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3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848600" cy="48936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 ব্যয়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-যে দেশ যে পণ্য উৎপাদনে সুবিধা সেই দেশ তা উৎপাদন করবে এবং রপ্তানি করবে এবং যার যে পণ্য উৎপাদনে অসুবিধা তা অন্য দেশ থেকে আমদানি করবে ফলে আন্তর্জাতিক বাণিজ্য সংগঠিত হবে। 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 </a:t>
            </a:r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 ও  </a:t>
            </a:r>
            <a:r>
              <a:rPr lang="bn-BD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bn-BD" sz="3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ঠিক অনুরূপ ভাবে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সংগঠিত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 পিছনে ভুমিকা পালন করে।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6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6" y="685800"/>
            <a:ext cx="3679242" cy="3108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766" y="4419600"/>
            <a:ext cx="81534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 দেশের ভিতরে এক অঞ্চলের পণ্য যখন অন্য অঞ্চলে ক্রয় বিক্রয় করা হয় তখন তাকে অভ্যন্তরীণ বাণিজ্য বলে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30" y="685800"/>
            <a:ext cx="4119372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879143"/>
            <a:ext cx="2705100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  <a:p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37839"/>
            <a:ext cx="7848600" cy="2831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দল-(ক)-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কোন কোন পণ্য রপ্তানি করে তার একটি তালিকা তৈরী করে দলে উপস্থাপন কর।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দল-(খ)-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কোন কোন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পণ্য আমদানি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 তার একটি তালিকা তৈরী করে দলে উপস্থাপন কর।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914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8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0"/>
            <a:ext cx="5410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9900"/>
              </p:ext>
            </p:extLst>
          </p:nvPr>
        </p:nvGraphicFramePr>
        <p:xfrm>
          <a:off x="1600200" y="3048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3048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755976"/>
              </p:ext>
            </p:extLst>
          </p:nvPr>
        </p:nvGraphicFramePr>
        <p:xfrm>
          <a:off x="6096000" y="2895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2895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4114800"/>
            <a:ext cx="1600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টেস্ট-১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3100" y="4080681"/>
            <a:ext cx="1600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টেস্ট-২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7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371600"/>
            <a:ext cx="4648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590800"/>
            <a:ext cx="77724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আন্তর্জাতিক বাণিজ্য কতটুকু ভূমিকা পালন করছে 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2057400" y="43878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https://classroom.google.com/c/MzU2MTY2MjY0NTha/a/MzU2MTY2MjY0NjNa/submissions/by-status/and-sort-name/all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5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55875"/>
            <a:ext cx="4040188" cy="293052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bn-BD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নাম-মাহমুদুল হাসান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প্রভাষক (অর্থনীতি)</a:t>
            </a:r>
          </a:p>
          <a:p>
            <a:pPr algn="ctr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পুমবাইল এফ.ইউ.ফাজিল মাদরাসা</a:t>
            </a:r>
          </a:p>
          <a:p>
            <a:pPr algn="ctr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গৌরীপুর, ময়মনসিংহ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1900" dirty="0" smtClean="0">
                <a:latin typeface="Shonar Bangla" pitchFamily="34" charset="0"/>
                <a:cs typeface="Shonar Bangla" pitchFamily="34" charset="0"/>
              </a:rPr>
              <a:t>Email: mhasan2280@gmail.com</a:t>
            </a:r>
            <a:endParaRPr lang="en-US" sz="19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63240"/>
            <a:ext cx="3965575" cy="28956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>
              <a:buNone/>
            </a:pPr>
            <a:endParaRPr lang="bn-BD" sz="105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endParaRPr lang="bn-BD" sz="200" dirty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বিষয়-অর্থনীতি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 পত্র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শ্রেণি-দ্বাদশ</a:t>
            </a:r>
            <a:endParaRPr lang="bn-BD" sz="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সময়-৫০ মিনিট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২7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/১৯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24200" y="533400"/>
            <a:ext cx="2895600" cy="152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1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18492" y="838200"/>
            <a:ext cx="6248400" cy="4886325"/>
            <a:chOff x="1418492" y="838200"/>
            <a:chExt cx="6248400" cy="4886325"/>
          </a:xfrm>
        </p:grpSpPr>
        <p:sp>
          <p:nvSpPr>
            <p:cNvPr id="2" name="TextBox 1"/>
            <p:cNvSpPr txBox="1"/>
            <p:nvPr/>
          </p:nvSpPr>
          <p:spPr>
            <a:xfrm>
              <a:off x="1418492" y="838200"/>
              <a:ext cx="62484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ক্লাসে সবাইকে ধন্যবাদ </a:t>
              </a:r>
              <a:endPara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492" y="2209800"/>
              <a:ext cx="6248400" cy="3514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783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8" y="3533092"/>
            <a:ext cx="3429000" cy="3108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70" y="125104"/>
            <a:ext cx="3597088" cy="32613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09600" y="394648"/>
            <a:ext cx="2133600" cy="584775"/>
            <a:chOff x="533400" y="394648"/>
            <a:chExt cx="2133600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533400" y="394648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ভারত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485328" y="513980"/>
              <a:ext cx="685800" cy="2308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29064" y="1321712"/>
            <a:ext cx="2893327" cy="861774"/>
            <a:chOff x="6229064" y="1321712"/>
            <a:chExt cx="2893327" cy="861774"/>
          </a:xfrm>
        </p:grpSpPr>
        <p:sp>
          <p:nvSpPr>
            <p:cNvPr id="15" name="TextBox 14"/>
            <p:cNvSpPr txBox="1"/>
            <p:nvPr/>
          </p:nvSpPr>
          <p:spPr>
            <a:xfrm>
              <a:off x="6988791" y="1321712"/>
              <a:ext cx="2133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Left Arrow 16"/>
            <p:cNvSpPr/>
            <p:nvPr/>
          </p:nvSpPr>
          <p:spPr>
            <a:xfrm>
              <a:off x="6229064" y="1752599"/>
              <a:ext cx="705136" cy="22737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2000" y="4507468"/>
            <a:ext cx="3581400" cy="523220"/>
            <a:chOff x="4572000" y="4507468"/>
            <a:chExt cx="3581400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4572000" y="4507468"/>
              <a:ext cx="3581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ন্তর্জাতিক সীমানা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4724400" y="4607256"/>
              <a:ext cx="990600" cy="3048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914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"/>
            <a:ext cx="4419600" cy="29260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5517" y="3048000"/>
            <a:ext cx="3891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বেনাপোল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স্থলবন্দর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97" y="3657600"/>
            <a:ext cx="4419600" cy="2784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565936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আমদানি পন্য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2559" y="3657600"/>
            <a:ext cx="3704559" cy="2895600"/>
            <a:chOff x="252559" y="3302847"/>
            <a:chExt cx="3704559" cy="27258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59" y="3302847"/>
              <a:ext cx="3704559" cy="272584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33600" y="5311365"/>
              <a:ext cx="1371600" cy="34768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রপ্তানি</a:t>
              </a:r>
              <a:r>
                <a:rPr lang="bn-BD" dirty="0" smtClean="0"/>
                <a:t> </a:t>
              </a:r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পন্য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3" y="191062"/>
            <a:ext cx="3573515" cy="2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3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50489"/>
            <a:ext cx="7391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1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bn-B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আন্তর্জাতিক বাণিজ্য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8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7696200" cy="3524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আন্তর্জাতিক বাণিজ্য কি তা ব্যাখ্যা করতে পারবে ।</a:t>
            </a:r>
          </a:p>
          <a:p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অভ্যন্তরীণ ও আন্তর্জাতিক বাণিজ্যের মধ্যে পার্থক্য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চিহ্নিত করতে পারবে 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আন্তর্জাতিক বাণিজ্যের গুরুত্ব বিশ্লেষ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5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9" y="416307"/>
            <a:ext cx="3687171" cy="2629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747875"/>
            <a:ext cx="3657601" cy="2682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29" y="3693568"/>
            <a:ext cx="3456964" cy="27365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6200" y="3212068"/>
            <a:ext cx="135492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 পণ্য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1050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হস্ত শিল্প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1" y="479747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তৈরী পোশাক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29" y="416307"/>
            <a:ext cx="3456964" cy="2592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30999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হিমায়িত চিংড়ি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9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55" y="304800"/>
            <a:ext cx="4083445" cy="2590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1307068"/>
            <a:ext cx="3962400" cy="461665"/>
            <a:chOff x="152400" y="1307068"/>
            <a:chExt cx="39624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1307068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চট্রগ্রাম সমুদ্র বন্দর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2362200" y="1412543"/>
              <a:ext cx="1752600" cy="2695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0"/>
            <a:ext cx="4114800" cy="2667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02872" y="6216134"/>
            <a:ext cx="135492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 পণ্য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3276600"/>
            <a:ext cx="4114800" cy="26791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9019" y="605151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75497" y="609246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মৃৎ শিল্প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175" y="6057079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চামড়া শিল্প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7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53533"/>
            <a:ext cx="6781800" cy="4351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602069"/>
            <a:ext cx="48006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4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Words>350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Shonar Bangla</vt:lpstr>
      <vt:lpstr>Vrinda</vt:lpstr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মাহমুদুল হাসান</dc:title>
  <dc:creator>Lotus</dc:creator>
  <cp:lastModifiedBy>Fawzia Hasan</cp:lastModifiedBy>
  <cp:revision>166</cp:revision>
  <dcterms:created xsi:type="dcterms:W3CDTF">2019-05-03T08:50:09Z</dcterms:created>
  <dcterms:modified xsi:type="dcterms:W3CDTF">2019-10-27T12:08:57Z</dcterms:modified>
</cp:coreProperties>
</file>