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3F374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878" autoAdjust="0"/>
  </p:normalViewPr>
  <p:slideViewPr>
    <p:cSldViewPr>
      <p:cViewPr>
        <p:scale>
          <a:sx n="100" d="100"/>
          <a:sy n="100" d="100"/>
        </p:scale>
        <p:origin x="-51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6230A-7617-4584-9E44-4BDE6F958AF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3C1BF7-D782-485C-A915-72AF8BF6336A}">
      <dgm:prSet/>
      <dgm:spPr/>
      <dgm:t>
        <a:bodyPr/>
        <a:lstStyle/>
        <a:p>
          <a:pPr rtl="0"/>
          <a:r>
            <a:rPr lang="bn-IN" dirty="0" smtClean="0"/>
            <a:t>আয়শা পারভিন</a:t>
          </a:r>
          <a:endParaRPr lang="en-US" dirty="0"/>
        </a:p>
      </dgm:t>
    </dgm:pt>
    <dgm:pt modelId="{5FAD8ADB-7E28-4655-A489-0BE56B2533B7}" type="parTrans" cxnId="{38C186E1-2A5D-445A-8809-8CDDAECD0DFD}">
      <dgm:prSet/>
      <dgm:spPr/>
      <dgm:t>
        <a:bodyPr/>
        <a:lstStyle/>
        <a:p>
          <a:endParaRPr lang="en-US"/>
        </a:p>
      </dgm:t>
    </dgm:pt>
    <dgm:pt modelId="{8D032FDD-D0CB-48E7-8216-BAC8A62492A8}" type="sibTrans" cxnId="{38C186E1-2A5D-445A-8809-8CDDAECD0DFD}">
      <dgm:prSet/>
      <dgm:spPr/>
      <dgm:t>
        <a:bodyPr/>
        <a:lstStyle/>
        <a:p>
          <a:endParaRPr lang="en-US"/>
        </a:p>
      </dgm:t>
    </dgm:pt>
    <dgm:pt modelId="{F6DBCE02-9109-40AA-9E5B-5B280F161AEA}">
      <dgm:prSet/>
      <dgm:spPr/>
      <dgm:t>
        <a:bodyPr/>
        <a:lstStyle/>
        <a:p>
          <a:pPr rtl="0"/>
          <a:r>
            <a:rPr lang="bn-IN" dirty="0" smtClean="0"/>
            <a:t>সহকারি শিক্ষক </a:t>
          </a:r>
          <a:endParaRPr lang="en-US" dirty="0"/>
        </a:p>
      </dgm:t>
    </dgm:pt>
    <dgm:pt modelId="{079F2FCC-5409-4463-AF15-BC82656A23FA}" type="parTrans" cxnId="{CF8E63FD-69FC-4518-BB30-259B3487DC3C}">
      <dgm:prSet/>
      <dgm:spPr/>
      <dgm:t>
        <a:bodyPr/>
        <a:lstStyle/>
        <a:p>
          <a:endParaRPr lang="en-US"/>
        </a:p>
      </dgm:t>
    </dgm:pt>
    <dgm:pt modelId="{880141E0-9130-4840-9E8D-2E57164E1F39}" type="sibTrans" cxnId="{CF8E63FD-69FC-4518-BB30-259B3487DC3C}">
      <dgm:prSet/>
      <dgm:spPr/>
      <dgm:t>
        <a:bodyPr/>
        <a:lstStyle/>
        <a:p>
          <a:endParaRPr lang="en-US"/>
        </a:p>
      </dgm:t>
    </dgm:pt>
    <dgm:pt modelId="{2C0AE63C-B232-4684-8773-5F5568CD57C6}">
      <dgm:prSet/>
      <dgm:spPr/>
      <dgm:t>
        <a:bodyPr/>
        <a:lstStyle/>
        <a:p>
          <a:pPr rtl="0"/>
          <a:r>
            <a:rPr lang="bn-IN" dirty="0" smtClean="0"/>
            <a:t>আজমপুর সরকারি</a:t>
          </a:r>
          <a:endParaRPr lang="en-US" dirty="0"/>
        </a:p>
      </dgm:t>
    </dgm:pt>
    <dgm:pt modelId="{2C875860-FEB8-4CEA-9B1C-828D05EF13D0}" type="parTrans" cxnId="{529C8289-A1D8-4673-8393-EF47C752FE53}">
      <dgm:prSet/>
      <dgm:spPr/>
      <dgm:t>
        <a:bodyPr/>
        <a:lstStyle/>
        <a:p>
          <a:endParaRPr lang="en-US"/>
        </a:p>
      </dgm:t>
    </dgm:pt>
    <dgm:pt modelId="{B44F7CD1-0276-4F4B-9A81-28051CC8286B}" type="sibTrans" cxnId="{529C8289-A1D8-4673-8393-EF47C752FE53}">
      <dgm:prSet/>
      <dgm:spPr/>
      <dgm:t>
        <a:bodyPr/>
        <a:lstStyle/>
        <a:p>
          <a:endParaRPr lang="en-US"/>
        </a:p>
      </dgm:t>
    </dgm:pt>
    <dgm:pt modelId="{CFA568D0-2631-4650-A1A1-53DF7AEA0E93}">
      <dgm:prSet/>
      <dgm:spPr/>
      <dgm:t>
        <a:bodyPr/>
        <a:lstStyle/>
        <a:p>
          <a:pPr rtl="0"/>
          <a:r>
            <a:rPr lang="bn-IN" dirty="0" smtClean="0"/>
            <a:t>প্রাথমিক বিদ্যালয়, ঢাকা </a:t>
          </a:r>
          <a:endParaRPr lang="en-US" dirty="0"/>
        </a:p>
      </dgm:t>
    </dgm:pt>
    <dgm:pt modelId="{9C388A3A-5E66-4E6B-8805-A38FBEC4CF5A}" type="parTrans" cxnId="{3AC4F8BB-0E3A-49BD-8BC0-EA4403A13ADC}">
      <dgm:prSet/>
      <dgm:spPr/>
      <dgm:t>
        <a:bodyPr/>
        <a:lstStyle/>
        <a:p>
          <a:endParaRPr lang="en-US"/>
        </a:p>
      </dgm:t>
    </dgm:pt>
    <dgm:pt modelId="{A9F15B47-94EE-41CC-814D-E198930DE5DD}" type="sibTrans" cxnId="{3AC4F8BB-0E3A-49BD-8BC0-EA4403A13ADC}">
      <dgm:prSet/>
      <dgm:spPr/>
      <dgm:t>
        <a:bodyPr/>
        <a:lstStyle/>
        <a:p>
          <a:endParaRPr lang="en-US"/>
        </a:p>
      </dgm:t>
    </dgm:pt>
    <dgm:pt modelId="{E12846A3-5814-4598-A49C-FA9F48E14F34}" type="pres">
      <dgm:prSet presAssocID="{50C6230A-7617-4584-9E44-4BDE6F958AF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CF1430A-3BC3-4144-9CFC-E194C1E31B6E}" type="pres">
      <dgm:prSet presAssocID="{50C6230A-7617-4584-9E44-4BDE6F958AF6}" presName="pyramid" presStyleLbl="node1" presStyleIdx="0" presStyleCnt="1"/>
      <dgm:spPr/>
    </dgm:pt>
    <dgm:pt modelId="{A8A45FD3-FAB9-4565-AFD1-64C32BC27EB2}" type="pres">
      <dgm:prSet presAssocID="{50C6230A-7617-4584-9E44-4BDE6F958AF6}" presName="theList" presStyleCnt="0"/>
      <dgm:spPr/>
    </dgm:pt>
    <dgm:pt modelId="{B506F2C6-5F19-4757-B328-37413DFBC8D7}" type="pres">
      <dgm:prSet presAssocID="{E43C1BF7-D782-485C-A915-72AF8BF6336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A90BD-29A6-462E-BF90-65A550F61C60}" type="pres">
      <dgm:prSet presAssocID="{E43C1BF7-D782-485C-A915-72AF8BF6336A}" presName="aSpace" presStyleCnt="0"/>
      <dgm:spPr/>
    </dgm:pt>
    <dgm:pt modelId="{D334D2B4-600C-45F3-AAEB-8B719863C747}" type="pres">
      <dgm:prSet presAssocID="{F6DBCE02-9109-40AA-9E5B-5B280F161AEA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CC76C-FE4D-4AA1-89A5-B64968AF572C}" type="pres">
      <dgm:prSet presAssocID="{F6DBCE02-9109-40AA-9E5B-5B280F161AEA}" presName="aSpace" presStyleCnt="0"/>
      <dgm:spPr/>
    </dgm:pt>
    <dgm:pt modelId="{7081C4DF-8F73-462C-859F-F6D948B00BEF}" type="pres">
      <dgm:prSet presAssocID="{2C0AE63C-B232-4684-8773-5F5568CD57C6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EACB1-A028-4D70-9F85-E325D036CFF8}" type="pres">
      <dgm:prSet presAssocID="{2C0AE63C-B232-4684-8773-5F5568CD57C6}" presName="aSpace" presStyleCnt="0"/>
      <dgm:spPr/>
    </dgm:pt>
    <dgm:pt modelId="{9421FC56-148D-44E6-988E-2DB4A215D108}" type="pres">
      <dgm:prSet presAssocID="{CFA568D0-2631-4650-A1A1-53DF7AEA0E93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B44A0-3F74-447E-81F4-06048F1A3781}" type="pres">
      <dgm:prSet presAssocID="{CFA568D0-2631-4650-A1A1-53DF7AEA0E93}" presName="aSpace" presStyleCnt="0"/>
      <dgm:spPr/>
    </dgm:pt>
  </dgm:ptLst>
  <dgm:cxnLst>
    <dgm:cxn modelId="{423BD8BE-EA6D-4DEF-B8A4-99DBF8C6BF22}" type="presOf" srcId="{F6DBCE02-9109-40AA-9E5B-5B280F161AEA}" destId="{D334D2B4-600C-45F3-AAEB-8B719863C747}" srcOrd="0" destOrd="0" presId="urn:microsoft.com/office/officeart/2005/8/layout/pyramid2"/>
    <dgm:cxn modelId="{A4C73DF7-9421-46B8-A949-AB08D35E9848}" type="presOf" srcId="{CFA568D0-2631-4650-A1A1-53DF7AEA0E93}" destId="{9421FC56-148D-44E6-988E-2DB4A215D108}" srcOrd="0" destOrd="0" presId="urn:microsoft.com/office/officeart/2005/8/layout/pyramid2"/>
    <dgm:cxn modelId="{529C8289-A1D8-4673-8393-EF47C752FE53}" srcId="{50C6230A-7617-4584-9E44-4BDE6F958AF6}" destId="{2C0AE63C-B232-4684-8773-5F5568CD57C6}" srcOrd="2" destOrd="0" parTransId="{2C875860-FEB8-4CEA-9B1C-828D05EF13D0}" sibTransId="{B44F7CD1-0276-4F4B-9A81-28051CC8286B}"/>
    <dgm:cxn modelId="{3AC4F8BB-0E3A-49BD-8BC0-EA4403A13ADC}" srcId="{50C6230A-7617-4584-9E44-4BDE6F958AF6}" destId="{CFA568D0-2631-4650-A1A1-53DF7AEA0E93}" srcOrd="3" destOrd="0" parTransId="{9C388A3A-5E66-4E6B-8805-A38FBEC4CF5A}" sibTransId="{A9F15B47-94EE-41CC-814D-E198930DE5DD}"/>
    <dgm:cxn modelId="{D0A17432-EA1B-404A-B7CC-6A4C48EC3C23}" type="presOf" srcId="{2C0AE63C-B232-4684-8773-5F5568CD57C6}" destId="{7081C4DF-8F73-462C-859F-F6D948B00BEF}" srcOrd="0" destOrd="0" presId="urn:microsoft.com/office/officeart/2005/8/layout/pyramid2"/>
    <dgm:cxn modelId="{CF8E63FD-69FC-4518-BB30-259B3487DC3C}" srcId="{50C6230A-7617-4584-9E44-4BDE6F958AF6}" destId="{F6DBCE02-9109-40AA-9E5B-5B280F161AEA}" srcOrd="1" destOrd="0" parTransId="{079F2FCC-5409-4463-AF15-BC82656A23FA}" sibTransId="{880141E0-9130-4840-9E8D-2E57164E1F39}"/>
    <dgm:cxn modelId="{38C186E1-2A5D-445A-8809-8CDDAECD0DFD}" srcId="{50C6230A-7617-4584-9E44-4BDE6F958AF6}" destId="{E43C1BF7-D782-485C-A915-72AF8BF6336A}" srcOrd="0" destOrd="0" parTransId="{5FAD8ADB-7E28-4655-A489-0BE56B2533B7}" sibTransId="{8D032FDD-D0CB-48E7-8216-BAC8A62492A8}"/>
    <dgm:cxn modelId="{D10B791F-621B-4FBF-AE9C-EFE6D729E33F}" type="presOf" srcId="{50C6230A-7617-4584-9E44-4BDE6F958AF6}" destId="{E12846A3-5814-4598-A49C-FA9F48E14F34}" srcOrd="0" destOrd="0" presId="urn:microsoft.com/office/officeart/2005/8/layout/pyramid2"/>
    <dgm:cxn modelId="{8CFD3695-3083-426B-AE6C-E77FC06C273C}" type="presOf" srcId="{E43C1BF7-D782-485C-A915-72AF8BF6336A}" destId="{B506F2C6-5F19-4757-B328-37413DFBC8D7}" srcOrd="0" destOrd="0" presId="urn:microsoft.com/office/officeart/2005/8/layout/pyramid2"/>
    <dgm:cxn modelId="{E201C9D5-2F3B-4978-A57F-DBCEADAF45C3}" type="presParOf" srcId="{E12846A3-5814-4598-A49C-FA9F48E14F34}" destId="{ECF1430A-3BC3-4144-9CFC-E194C1E31B6E}" srcOrd="0" destOrd="0" presId="urn:microsoft.com/office/officeart/2005/8/layout/pyramid2"/>
    <dgm:cxn modelId="{2200F89B-623C-4EB5-B4FE-5E20F3F776CB}" type="presParOf" srcId="{E12846A3-5814-4598-A49C-FA9F48E14F34}" destId="{A8A45FD3-FAB9-4565-AFD1-64C32BC27EB2}" srcOrd="1" destOrd="0" presId="urn:microsoft.com/office/officeart/2005/8/layout/pyramid2"/>
    <dgm:cxn modelId="{EBA27A9D-59F8-4BD6-B3EA-A49A1B33C575}" type="presParOf" srcId="{A8A45FD3-FAB9-4565-AFD1-64C32BC27EB2}" destId="{B506F2C6-5F19-4757-B328-37413DFBC8D7}" srcOrd="0" destOrd="0" presId="urn:microsoft.com/office/officeart/2005/8/layout/pyramid2"/>
    <dgm:cxn modelId="{4484D563-388A-45AF-8704-7D4EFF8AEAFE}" type="presParOf" srcId="{A8A45FD3-FAB9-4565-AFD1-64C32BC27EB2}" destId="{E6FA90BD-29A6-462E-BF90-65A550F61C60}" srcOrd="1" destOrd="0" presId="urn:microsoft.com/office/officeart/2005/8/layout/pyramid2"/>
    <dgm:cxn modelId="{6385B1C8-5034-49B2-90C4-C3CE5606CA83}" type="presParOf" srcId="{A8A45FD3-FAB9-4565-AFD1-64C32BC27EB2}" destId="{D334D2B4-600C-45F3-AAEB-8B719863C747}" srcOrd="2" destOrd="0" presId="urn:microsoft.com/office/officeart/2005/8/layout/pyramid2"/>
    <dgm:cxn modelId="{9414C507-7CAA-4E85-85DE-EB9FD00CDD04}" type="presParOf" srcId="{A8A45FD3-FAB9-4565-AFD1-64C32BC27EB2}" destId="{B5FCC76C-FE4D-4AA1-89A5-B64968AF572C}" srcOrd="3" destOrd="0" presId="urn:microsoft.com/office/officeart/2005/8/layout/pyramid2"/>
    <dgm:cxn modelId="{FF96878D-4FC7-43A0-8084-A1D3E4C732FF}" type="presParOf" srcId="{A8A45FD3-FAB9-4565-AFD1-64C32BC27EB2}" destId="{7081C4DF-8F73-462C-859F-F6D948B00BEF}" srcOrd="4" destOrd="0" presId="urn:microsoft.com/office/officeart/2005/8/layout/pyramid2"/>
    <dgm:cxn modelId="{16629076-6B60-497E-8BE6-2DDD0AD3F037}" type="presParOf" srcId="{A8A45FD3-FAB9-4565-AFD1-64C32BC27EB2}" destId="{D48EACB1-A028-4D70-9F85-E325D036CFF8}" srcOrd="5" destOrd="0" presId="urn:microsoft.com/office/officeart/2005/8/layout/pyramid2"/>
    <dgm:cxn modelId="{5929E174-1DBF-479E-A8D6-3A67E1671D26}" type="presParOf" srcId="{A8A45FD3-FAB9-4565-AFD1-64C32BC27EB2}" destId="{9421FC56-148D-44E6-988E-2DB4A215D108}" srcOrd="6" destOrd="0" presId="urn:microsoft.com/office/officeart/2005/8/layout/pyramid2"/>
    <dgm:cxn modelId="{AA08BD87-2A6F-4306-A1BD-29AF86E63A30}" type="presParOf" srcId="{A8A45FD3-FAB9-4565-AFD1-64C32BC27EB2}" destId="{650B44A0-3F74-447E-81F4-06048F1A3781}" srcOrd="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FFA76F-E555-47F9-9CD2-493A71F670D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DA9A747-28E6-4942-9DC2-18B702D842F3}">
      <dgm:prSet/>
      <dgm:spPr/>
      <dgm:t>
        <a:bodyPr/>
        <a:lstStyle/>
        <a:p>
          <a:pPr rtl="0"/>
          <a:r>
            <a:rPr lang="bn-IN" dirty="0" smtClean="0"/>
            <a:t>শ্রেণিঃ৪র্থ</a:t>
          </a:r>
          <a:endParaRPr lang="en-US" dirty="0"/>
        </a:p>
      </dgm:t>
    </dgm:pt>
    <dgm:pt modelId="{59A08F15-C4C0-4C25-A354-774835714C4B}" type="parTrans" cxnId="{101A182D-81DC-479D-B53F-859A356F38B3}">
      <dgm:prSet/>
      <dgm:spPr/>
      <dgm:t>
        <a:bodyPr/>
        <a:lstStyle/>
        <a:p>
          <a:endParaRPr lang="en-US"/>
        </a:p>
      </dgm:t>
    </dgm:pt>
    <dgm:pt modelId="{258F2B24-339A-479A-8E92-FADE660EBA86}" type="sibTrans" cxnId="{101A182D-81DC-479D-B53F-859A356F38B3}">
      <dgm:prSet/>
      <dgm:spPr/>
      <dgm:t>
        <a:bodyPr/>
        <a:lstStyle/>
        <a:p>
          <a:endParaRPr lang="en-US"/>
        </a:p>
      </dgm:t>
    </dgm:pt>
    <dgm:pt modelId="{312CC334-7564-4B04-AD83-5D93FFFD8866}">
      <dgm:prSet/>
      <dgm:spPr/>
      <dgm:t>
        <a:bodyPr/>
        <a:lstStyle/>
        <a:p>
          <a:pPr rtl="0"/>
          <a:r>
            <a:rPr lang="bn-IN" dirty="0" smtClean="0"/>
            <a:t>বিষয়ঃবাওবি</a:t>
          </a:r>
          <a:endParaRPr lang="en-US" dirty="0"/>
        </a:p>
      </dgm:t>
    </dgm:pt>
    <dgm:pt modelId="{DB546D9A-5234-415B-9C91-790B3D7A0FAC}" type="parTrans" cxnId="{88A3E664-670E-4D55-8BC1-3F80BEC175DE}">
      <dgm:prSet/>
      <dgm:spPr/>
      <dgm:t>
        <a:bodyPr/>
        <a:lstStyle/>
        <a:p>
          <a:endParaRPr lang="en-US"/>
        </a:p>
      </dgm:t>
    </dgm:pt>
    <dgm:pt modelId="{57AD1F8D-DEA0-487A-9BC8-41AD30A07414}" type="sibTrans" cxnId="{88A3E664-670E-4D55-8BC1-3F80BEC175DE}">
      <dgm:prSet/>
      <dgm:spPr/>
      <dgm:t>
        <a:bodyPr/>
        <a:lstStyle/>
        <a:p>
          <a:endParaRPr lang="en-US"/>
        </a:p>
      </dgm:t>
    </dgm:pt>
    <dgm:pt modelId="{3DED4011-B627-472E-AF7E-60C1CF6D9F80}">
      <dgm:prSet/>
      <dgm:spPr/>
      <dgm:t>
        <a:bodyPr/>
        <a:lstStyle/>
        <a:p>
          <a:pPr rtl="0"/>
          <a:r>
            <a:rPr lang="bn-IN" dirty="0" smtClean="0"/>
            <a:t>অধ্যায়ঃ১৫</a:t>
          </a:r>
          <a:endParaRPr lang="en-US" dirty="0"/>
        </a:p>
      </dgm:t>
    </dgm:pt>
    <dgm:pt modelId="{0D3B8C6E-F0A3-4BD7-B023-2486ED10F393}" type="parTrans" cxnId="{F11558D4-4A1A-496A-B13A-32574E283A0A}">
      <dgm:prSet/>
      <dgm:spPr/>
      <dgm:t>
        <a:bodyPr/>
        <a:lstStyle/>
        <a:p>
          <a:endParaRPr lang="en-US"/>
        </a:p>
      </dgm:t>
    </dgm:pt>
    <dgm:pt modelId="{83F5E0E9-8828-41EE-A968-7BDF15676AF3}" type="sibTrans" cxnId="{F11558D4-4A1A-496A-B13A-32574E283A0A}">
      <dgm:prSet/>
      <dgm:spPr/>
      <dgm:t>
        <a:bodyPr/>
        <a:lstStyle/>
        <a:p>
          <a:endParaRPr lang="en-US"/>
        </a:p>
      </dgm:t>
    </dgm:pt>
    <dgm:pt modelId="{DA95F776-FAFA-434A-9812-E785D781F375}">
      <dgm:prSet/>
      <dgm:spPr/>
      <dgm:t>
        <a:bodyPr/>
        <a:lstStyle/>
        <a:p>
          <a:pPr rtl="0"/>
          <a:r>
            <a:rPr lang="bn-IN" dirty="0" smtClean="0"/>
            <a:t>আমাদের মুক্তিযুদ্ধ</a:t>
          </a:r>
          <a:endParaRPr lang="en-US" dirty="0"/>
        </a:p>
      </dgm:t>
    </dgm:pt>
    <dgm:pt modelId="{6C787CE5-3B5B-4D5E-B362-9B11C376B6A4}" type="parTrans" cxnId="{6613CF58-DD4B-4B41-8A0A-C009A8144549}">
      <dgm:prSet/>
      <dgm:spPr/>
      <dgm:t>
        <a:bodyPr/>
        <a:lstStyle/>
        <a:p>
          <a:endParaRPr lang="en-US"/>
        </a:p>
      </dgm:t>
    </dgm:pt>
    <dgm:pt modelId="{97CAF917-A6D7-4CED-A1B6-C99C6BCDD567}" type="sibTrans" cxnId="{6613CF58-DD4B-4B41-8A0A-C009A8144549}">
      <dgm:prSet/>
      <dgm:spPr/>
      <dgm:t>
        <a:bodyPr/>
        <a:lstStyle/>
        <a:p>
          <a:endParaRPr lang="en-US"/>
        </a:p>
      </dgm:t>
    </dgm:pt>
    <dgm:pt modelId="{0736420D-032C-472D-90C7-4090A5D61DFA}">
      <dgm:prSet/>
      <dgm:spPr/>
      <dgm:t>
        <a:bodyPr/>
        <a:lstStyle/>
        <a:p>
          <a:pPr rtl="0"/>
          <a:r>
            <a:rPr lang="bn-IN" dirty="0" smtClean="0"/>
            <a:t>সময়ঃ৩৫ মিনিট</a:t>
          </a:r>
          <a:endParaRPr lang="en-US" dirty="0"/>
        </a:p>
      </dgm:t>
    </dgm:pt>
    <dgm:pt modelId="{7E7C96EA-472C-493B-9EFD-3B7ACDF9AD91}" type="parTrans" cxnId="{73D0DE51-CA58-4008-8615-2F14B7442FEB}">
      <dgm:prSet/>
      <dgm:spPr/>
      <dgm:t>
        <a:bodyPr/>
        <a:lstStyle/>
        <a:p>
          <a:endParaRPr lang="en-US"/>
        </a:p>
      </dgm:t>
    </dgm:pt>
    <dgm:pt modelId="{D0DA0AD3-E39B-4A11-8916-AB5CE5D9F93B}" type="sibTrans" cxnId="{73D0DE51-CA58-4008-8615-2F14B7442FEB}">
      <dgm:prSet/>
      <dgm:spPr/>
      <dgm:t>
        <a:bodyPr/>
        <a:lstStyle/>
        <a:p>
          <a:endParaRPr lang="en-US"/>
        </a:p>
      </dgm:t>
    </dgm:pt>
    <dgm:pt modelId="{19E20829-DC7E-46BC-B14B-8B923274A23C}">
      <dgm:prSet/>
      <dgm:spPr/>
      <dgm:t>
        <a:bodyPr/>
        <a:lstStyle/>
        <a:p>
          <a:pPr rtl="0"/>
          <a:r>
            <a:rPr lang="bn-IN" dirty="0" smtClean="0"/>
            <a:t>তারিখঃ২৪/০৯/২০১৯</a:t>
          </a:r>
          <a:endParaRPr lang="en-US" dirty="0"/>
        </a:p>
      </dgm:t>
    </dgm:pt>
    <dgm:pt modelId="{A30A283E-2875-4379-836D-8533B3C48AD8}" type="parTrans" cxnId="{37976CEE-C4C4-44A5-9729-49740B5AEB10}">
      <dgm:prSet/>
      <dgm:spPr/>
      <dgm:t>
        <a:bodyPr/>
        <a:lstStyle/>
        <a:p>
          <a:endParaRPr lang="en-US"/>
        </a:p>
      </dgm:t>
    </dgm:pt>
    <dgm:pt modelId="{4DAC6452-7002-495E-A1EB-48E6740E37C9}" type="sibTrans" cxnId="{37976CEE-C4C4-44A5-9729-49740B5AEB10}">
      <dgm:prSet/>
      <dgm:spPr/>
      <dgm:t>
        <a:bodyPr/>
        <a:lstStyle/>
        <a:p>
          <a:endParaRPr lang="en-US"/>
        </a:p>
      </dgm:t>
    </dgm:pt>
    <dgm:pt modelId="{EC3EF328-56E6-4A2A-B2D1-A82947A5393B}" type="pres">
      <dgm:prSet presAssocID="{68FFA76F-E555-47F9-9CD2-493A71F670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619689-8553-4208-9DE2-70AAED173C61}" type="pres">
      <dgm:prSet presAssocID="{19E20829-DC7E-46BC-B14B-8B923274A23C}" presName="boxAndChildren" presStyleCnt="0"/>
      <dgm:spPr/>
    </dgm:pt>
    <dgm:pt modelId="{FB389E09-BB1A-4670-A311-83254F95729D}" type="pres">
      <dgm:prSet presAssocID="{19E20829-DC7E-46BC-B14B-8B923274A23C}" presName="parentTextBox" presStyleLbl="node1" presStyleIdx="0" presStyleCnt="6"/>
      <dgm:spPr/>
      <dgm:t>
        <a:bodyPr/>
        <a:lstStyle/>
        <a:p>
          <a:endParaRPr lang="en-US"/>
        </a:p>
      </dgm:t>
    </dgm:pt>
    <dgm:pt modelId="{8A2839BA-037C-4CA4-BB16-23ABFA8811CD}" type="pres">
      <dgm:prSet presAssocID="{D0DA0AD3-E39B-4A11-8916-AB5CE5D9F93B}" presName="sp" presStyleCnt="0"/>
      <dgm:spPr/>
    </dgm:pt>
    <dgm:pt modelId="{44C6E894-1156-48AB-A92F-88110E1E6F38}" type="pres">
      <dgm:prSet presAssocID="{0736420D-032C-472D-90C7-4090A5D61DFA}" presName="arrowAndChildren" presStyleCnt="0"/>
      <dgm:spPr/>
    </dgm:pt>
    <dgm:pt modelId="{D28ABE01-397D-4FD5-8896-2619B3B461CE}" type="pres">
      <dgm:prSet presAssocID="{0736420D-032C-472D-90C7-4090A5D61DFA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ACD06B1D-C183-4E2E-ADE1-2061D6710459}" type="pres">
      <dgm:prSet presAssocID="{97CAF917-A6D7-4CED-A1B6-C99C6BCDD567}" presName="sp" presStyleCnt="0"/>
      <dgm:spPr/>
    </dgm:pt>
    <dgm:pt modelId="{EE861DF9-3E16-473A-9A83-70B7F11C8B21}" type="pres">
      <dgm:prSet presAssocID="{DA95F776-FAFA-434A-9812-E785D781F375}" presName="arrowAndChildren" presStyleCnt="0"/>
      <dgm:spPr/>
    </dgm:pt>
    <dgm:pt modelId="{8DCD7865-56C6-43A1-BB77-4C91C04EFCBD}" type="pres">
      <dgm:prSet presAssocID="{DA95F776-FAFA-434A-9812-E785D781F375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C1FB5A0D-3526-4F70-AD24-61F5BE0671F8}" type="pres">
      <dgm:prSet presAssocID="{83F5E0E9-8828-41EE-A968-7BDF15676AF3}" presName="sp" presStyleCnt="0"/>
      <dgm:spPr/>
    </dgm:pt>
    <dgm:pt modelId="{84C60506-CC07-481C-9592-56F40506FF51}" type="pres">
      <dgm:prSet presAssocID="{3DED4011-B627-472E-AF7E-60C1CF6D9F80}" presName="arrowAndChildren" presStyleCnt="0"/>
      <dgm:spPr/>
    </dgm:pt>
    <dgm:pt modelId="{9BECED6C-51B3-40E1-B6A8-53220FE84B49}" type="pres">
      <dgm:prSet presAssocID="{3DED4011-B627-472E-AF7E-60C1CF6D9F80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6C3B718A-4CDF-41F4-A6E2-36F888421646}" type="pres">
      <dgm:prSet presAssocID="{57AD1F8D-DEA0-487A-9BC8-41AD30A07414}" presName="sp" presStyleCnt="0"/>
      <dgm:spPr/>
    </dgm:pt>
    <dgm:pt modelId="{CE1BE966-DA32-4EC8-9675-6B3FFE1D31BC}" type="pres">
      <dgm:prSet presAssocID="{312CC334-7564-4B04-AD83-5D93FFFD8866}" presName="arrowAndChildren" presStyleCnt="0"/>
      <dgm:spPr/>
    </dgm:pt>
    <dgm:pt modelId="{36295910-D7CC-4F5D-9597-41530E0A1DEE}" type="pres">
      <dgm:prSet presAssocID="{312CC334-7564-4B04-AD83-5D93FFFD8866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C6EB2291-8983-4CE0-9766-1A19B3B1CD12}" type="pres">
      <dgm:prSet presAssocID="{258F2B24-339A-479A-8E92-FADE660EBA86}" presName="sp" presStyleCnt="0"/>
      <dgm:spPr/>
    </dgm:pt>
    <dgm:pt modelId="{9E0F1A26-9C9D-4323-ADE4-734F0F06147C}" type="pres">
      <dgm:prSet presAssocID="{4DA9A747-28E6-4942-9DC2-18B702D842F3}" presName="arrowAndChildren" presStyleCnt="0"/>
      <dgm:spPr/>
    </dgm:pt>
    <dgm:pt modelId="{2F05F344-7CDF-4BF5-A43E-7D3620866701}" type="pres">
      <dgm:prSet presAssocID="{4DA9A747-28E6-4942-9DC2-18B702D842F3}" presName="parentTextArrow" presStyleLbl="node1" presStyleIdx="5" presStyleCnt="6" custLinFactNeighborY="6233"/>
      <dgm:spPr/>
      <dgm:t>
        <a:bodyPr/>
        <a:lstStyle/>
        <a:p>
          <a:endParaRPr lang="en-US"/>
        </a:p>
      </dgm:t>
    </dgm:pt>
  </dgm:ptLst>
  <dgm:cxnLst>
    <dgm:cxn modelId="{E7270302-1583-46CB-978C-8E31064178DD}" type="presOf" srcId="{4DA9A747-28E6-4942-9DC2-18B702D842F3}" destId="{2F05F344-7CDF-4BF5-A43E-7D3620866701}" srcOrd="0" destOrd="0" presId="urn:microsoft.com/office/officeart/2005/8/layout/process4"/>
    <dgm:cxn modelId="{C8471D22-9462-4C6B-89CA-9283C316000D}" type="presOf" srcId="{DA95F776-FAFA-434A-9812-E785D781F375}" destId="{8DCD7865-56C6-43A1-BB77-4C91C04EFCBD}" srcOrd="0" destOrd="0" presId="urn:microsoft.com/office/officeart/2005/8/layout/process4"/>
    <dgm:cxn modelId="{88A3E664-670E-4D55-8BC1-3F80BEC175DE}" srcId="{68FFA76F-E555-47F9-9CD2-493A71F670D6}" destId="{312CC334-7564-4B04-AD83-5D93FFFD8866}" srcOrd="1" destOrd="0" parTransId="{DB546D9A-5234-415B-9C91-790B3D7A0FAC}" sibTransId="{57AD1F8D-DEA0-487A-9BC8-41AD30A07414}"/>
    <dgm:cxn modelId="{73D0DE51-CA58-4008-8615-2F14B7442FEB}" srcId="{68FFA76F-E555-47F9-9CD2-493A71F670D6}" destId="{0736420D-032C-472D-90C7-4090A5D61DFA}" srcOrd="4" destOrd="0" parTransId="{7E7C96EA-472C-493B-9EFD-3B7ACDF9AD91}" sibTransId="{D0DA0AD3-E39B-4A11-8916-AB5CE5D9F93B}"/>
    <dgm:cxn modelId="{1A63CE17-6047-4374-9E4D-5D3D378EE66F}" type="presOf" srcId="{3DED4011-B627-472E-AF7E-60C1CF6D9F80}" destId="{9BECED6C-51B3-40E1-B6A8-53220FE84B49}" srcOrd="0" destOrd="0" presId="urn:microsoft.com/office/officeart/2005/8/layout/process4"/>
    <dgm:cxn modelId="{101A182D-81DC-479D-B53F-859A356F38B3}" srcId="{68FFA76F-E555-47F9-9CD2-493A71F670D6}" destId="{4DA9A747-28E6-4942-9DC2-18B702D842F3}" srcOrd="0" destOrd="0" parTransId="{59A08F15-C4C0-4C25-A354-774835714C4B}" sibTransId="{258F2B24-339A-479A-8E92-FADE660EBA86}"/>
    <dgm:cxn modelId="{6613CF58-DD4B-4B41-8A0A-C009A8144549}" srcId="{68FFA76F-E555-47F9-9CD2-493A71F670D6}" destId="{DA95F776-FAFA-434A-9812-E785D781F375}" srcOrd="3" destOrd="0" parTransId="{6C787CE5-3B5B-4D5E-B362-9B11C376B6A4}" sibTransId="{97CAF917-A6D7-4CED-A1B6-C99C6BCDD567}"/>
    <dgm:cxn modelId="{CD77027D-772C-4483-A578-EA8624066263}" type="presOf" srcId="{0736420D-032C-472D-90C7-4090A5D61DFA}" destId="{D28ABE01-397D-4FD5-8896-2619B3B461CE}" srcOrd="0" destOrd="0" presId="urn:microsoft.com/office/officeart/2005/8/layout/process4"/>
    <dgm:cxn modelId="{EA73EA79-167E-400C-B852-078AA260029F}" type="presOf" srcId="{312CC334-7564-4B04-AD83-5D93FFFD8866}" destId="{36295910-D7CC-4F5D-9597-41530E0A1DEE}" srcOrd="0" destOrd="0" presId="urn:microsoft.com/office/officeart/2005/8/layout/process4"/>
    <dgm:cxn modelId="{11330F2F-871D-4126-8987-B853C438A799}" type="presOf" srcId="{68FFA76F-E555-47F9-9CD2-493A71F670D6}" destId="{EC3EF328-56E6-4A2A-B2D1-A82947A5393B}" srcOrd="0" destOrd="0" presId="urn:microsoft.com/office/officeart/2005/8/layout/process4"/>
    <dgm:cxn modelId="{37976CEE-C4C4-44A5-9729-49740B5AEB10}" srcId="{68FFA76F-E555-47F9-9CD2-493A71F670D6}" destId="{19E20829-DC7E-46BC-B14B-8B923274A23C}" srcOrd="5" destOrd="0" parTransId="{A30A283E-2875-4379-836D-8533B3C48AD8}" sibTransId="{4DAC6452-7002-495E-A1EB-48E6740E37C9}"/>
    <dgm:cxn modelId="{F11558D4-4A1A-496A-B13A-32574E283A0A}" srcId="{68FFA76F-E555-47F9-9CD2-493A71F670D6}" destId="{3DED4011-B627-472E-AF7E-60C1CF6D9F80}" srcOrd="2" destOrd="0" parTransId="{0D3B8C6E-F0A3-4BD7-B023-2486ED10F393}" sibTransId="{83F5E0E9-8828-41EE-A968-7BDF15676AF3}"/>
    <dgm:cxn modelId="{4B765E51-5C6B-4923-940D-C8A6D99D553F}" type="presOf" srcId="{19E20829-DC7E-46BC-B14B-8B923274A23C}" destId="{FB389E09-BB1A-4670-A311-83254F95729D}" srcOrd="0" destOrd="0" presId="urn:microsoft.com/office/officeart/2005/8/layout/process4"/>
    <dgm:cxn modelId="{7034F400-E12D-48DA-A25E-B6E0FC96D0D2}" type="presParOf" srcId="{EC3EF328-56E6-4A2A-B2D1-A82947A5393B}" destId="{BA619689-8553-4208-9DE2-70AAED173C61}" srcOrd="0" destOrd="0" presId="urn:microsoft.com/office/officeart/2005/8/layout/process4"/>
    <dgm:cxn modelId="{CD4602E3-1A65-4603-B5D3-F0919C01582B}" type="presParOf" srcId="{BA619689-8553-4208-9DE2-70AAED173C61}" destId="{FB389E09-BB1A-4670-A311-83254F95729D}" srcOrd="0" destOrd="0" presId="urn:microsoft.com/office/officeart/2005/8/layout/process4"/>
    <dgm:cxn modelId="{14ECE2BB-AD54-4E84-8F74-B70C4F91AF49}" type="presParOf" srcId="{EC3EF328-56E6-4A2A-B2D1-A82947A5393B}" destId="{8A2839BA-037C-4CA4-BB16-23ABFA8811CD}" srcOrd="1" destOrd="0" presId="urn:microsoft.com/office/officeart/2005/8/layout/process4"/>
    <dgm:cxn modelId="{2ED189DC-3D03-4E34-8E7F-19B0E33E17B6}" type="presParOf" srcId="{EC3EF328-56E6-4A2A-B2D1-A82947A5393B}" destId="{44C6E894-1156-48AB-A92F-88110E1E6F38}" srcOrd="2" destOrd="0" presId="urn:microsoft.com/office/officeart/2005/8/layout/process4"/>
    <dgm:cxn modelId="{6A06E570-D282-434C-8B3D-33ADC4BD1BC2}" type="presParOf" srcId="{44C6E894-1156-48AB-A92F-88110E1E6F38}" destId="{D28ABE01-397D-4FD5-8896-2619B3B461CE}" srcOrd="0" destOrd="0" presId="urn:microsoft.com/office/officeart/2005/8/layout/process4"/>
    <dgm:cxn modelId="{BAB14538-E977-4658-8799-325C9A3F8B84}" type="presParOf" srcId="{EC3EF328-56E6-4A2A-B2D1-A82947A5393B}" destId="{ACD06B1D-C183-4E2E-ADE1-2061D6710459}" srcOrd="3" destOrd="0" presId="urn:microsoft.com/office/officeart/2005/8/layout/process4"/>
    <dgm:cxn modelId="{AF1C6547-B0F4-4414-977E-1385CF351DBF}" type="presParOf" srcId="{EC3EF328-56E6-4A2A-B2D1-A82947A5393B}" destId="{EE861DF9-3E16-473A-9A83-70B7F11C8B21}" srcOrd="4" destOrd="0" presId="urn:microsoft.com/office/officeart/2005/8/layout/process4"/>
    <dgm:cxn modelId="{70291539-35E4-4682-8AAE-0749107EC65D}" type="presParOf" srcId="{EE861DF9-3E16-473A-9A83-70B7F11C8B21}" destId="{8DCD7865-56C6-43A1-BB77-4C91C04EFCBD}" srcOrd="0" destOrd="0" presId="urn:microsoft.com/office/officeart/2005/8/layout/process4"/>
    <dgm:cxn modelId="{2897564D-C234-45FE-AC00-61A161119564}" type="presParOf" srcId="{EC3EF328-56E6-4A2A-B2D1-A82947A5393B}" destId="{C1FB5A0D-3526-4F70-AD24-61F5BE0671F8}" srcOrd="5" destOrd="0" presId="urn:microsoft.com/office/officeart/2005/8/layout/process4"/>
    <dgm:cxn modelId="{03434186-4313-455F-80CE-0E004BE34EC3}" type="presParOf" srcId="{EC3EF328-56E6-4A2A-B2D1-A82947A5393B}" destId="{84C60506-CC07-481C-9592-56F40506FF51}" srcOrd="6" destOrd="0" presId="urn:microsoft.com/office/officeart/2005/8/layout/process4"/>
    <dgm:cxn modelId="{5AA9C046-7E24-4F84-BFC2-F559CC434F86}" type="presParOf" srcId="{84C60506-CC07-481C-9592-56F40506FF51}" destId="{9BECED6C-51B3-40E1-B6A8-53220FE84B49}" srcOrd="0" destOrd="0" presId="urn:microsoft.com/office/officeart/2005/8/layout/process4"/>
    <dgm:cxn modelId="{1D8ADE04-372D-43F0-8ABD-CA385CED7C4C}" type="presParOf" srcId="{EC3EF328-56E6-4A2A-B2D1-A82947A5393B}" destId="{6C3B718A-4CDF-41F4-A6E2-36F888421646}" srcOrd="7" destOrd="0" presId="urn:microsoft.com/office/officeart/2005/8/layout/process4"/>
    <dgm:cxn modelId="{3892442B-AAC1-4254-91BD-B398FC46F5BB}" type="presParOf" srcId="{EC3EF328-56E6-4A2A-B2D1-A82947A5393B}" destId="{CE1BE966-DA32-4EC8-9675-6B3FFE1D31BC}" srcOrd="8" destOrd="0" presId="urn:microsoft.com/office/officeart/2005/8/layout/process4"/>
    <dgm:cxn modelId="{81FDEC39-3F2A-4BF8-AD18-4CCA26818A49}" type="presParOf" srcId="{CE1BE966-DA32-4EC8-9675-6B3FFE1D31BC}" destId="{36295910-D7CC-4F5D-9597-41530E0A1DEE}" srcOrd="0" destOrd="0" presId="urn:microsoft.com/office/officeart/2005/8/layout/process4"/>
    <dgm:cxn modelId="{0E4B707C-0E49-476F-837A-3385CEF25D93}" type="presParOf" srcId="{EC3EF328-56E6-4A2A-B2D1-A82947A5393B}" destId="{C6EB2291-8983-4CE0-9766-1A19B3B1CD12}" srcOrd="9" destOrd="0" presId="urn:microsoft.com/office/officeart/2005/8/layout/process4"/>
    <dgm:cxn modelId="{3EC42573-2563-42DC-AED6-6C81B41B3176}" type="presParOf" srcId="{EC3EF328-56E6-4A2A-B2D1-A82947A5393B}" destId="{9E0F1A26-9C9D-4323-ADE4-734F0F06147C}" srcOrd="10" destOrd="0" presId="urn:microsoft.com/office/officeart/2005/8/layout/process4"/>
    <dgm:cxn modelId="{947C2584-6D1E-4A9E-B405-20C629BDA583}" type="presParOf" srcId="{9E0F1A26-9C9D-4323-ADE4-734F0F06147C}" destId="{2F05F344-7CDF-4BF5-A43E-7D3620866701}" srcOrd="0" destOrd="0" presId="urn:microsoft.com/office/officeart/2005/8/layout/process4"/>
  </dgm:cxnLst>
  <dgm:bg>
    <a:solidFill>
      <a:schemeClr val="accent2">
        <a:lumMod val="50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4A240-9B6D-4C48-9E33-08015AB00449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A507AC7-E0CA-4B2B-9091-B233DE7B5045}">
      <dgm:prSet/>
      <dgm:spPr/>
      <dgm:t>
        <a:bodyPr/>
        <a:lstStyle/>
        <a:p>
          <a:pPr rtl="0"/>
          <a:r>
            <a:rPr lang="bn-IN" b="1" dirty="0" smtClean="0">
              <a:solidFill>
                <a:srgbClr val="FF0000"/>
              </a:solidFill>
            </a:rPr>
            <a:t>আজকের পাঠের বিষয়</a:t>
          </a:r>
          <a:endParaRPr lang="en-US" b="1" dirty="0">
            <a:solidFill>
              <a:srgbClr val="FF0000"/>
            </a:solidFill>
          </a:endParaRPr>
        </a:p>
      </dgm:t>
    </dgm:pt>
    <dgm:pt modelId="{8B3FA141-0E2B-4C3D-93CC-57FC9070A8A3}" type="parTrans" cxnId="{D89505EB-658B-40CC-82D6-9676F0FE6AB3}">
      <dgm:prSet/>
      <dgm:spPr/>
      <dgm:t>
        <a:bodyPr/>
        <a:lstStyle/>
        <a:p>
          <a:endParaRPr lang="en-US"/>
        </a:p>
      </dgm:t>
    </dgm:pt>
    <dgm:pt modelId="{1EB11EEB-240A-4949-82D8-80709167CAA7}" type="sibTrans" cxnId="{D89505EB-658B-40CC-82D6-9676F0FE6AB3}">
      <dgm:prSet/>
      <dgm:spPr/>
      <dgm:t>
        <a:bodyPr/>
        <a:lstStyle/>
        <a:p>
          <a:endParaRPr lang="en-US"/>
        </a:p>
      </dgm:t>
    </dgm:pt>
    <dgm:pt modelId="{A49B62D3-CE23-4EF0-AB3E-C0049966F2DE}" type="pres">
      <dgm:prSet presAssocID="{77C4A240-9B6D-4C48-9E33-08015AB004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25824-58FF-4F87-BE4E-BFDD1F7B48D5}" type="pres">
      <dgm:prSet presAssocID="{CA507AC7-E0CA-4B2B-9091-B233DE7B504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EA5BBD-F03D-4AEC-82AC-872604120257}" type="presOf" srcId="{77C4A240-9B6D-4C48-9E33-08015AB00449}" destId="{A49B62D3-CE23-4EF0-AB3E-C0049966F2DE}" srcOrd="0" destOrd="0" presId="urn:microsoft.com/office/officeart/2005/8/layout/process1"/>
    <dgm:cxn modelId="{2C3133CD-D6ED-4A4E-8E56-4F71CDB3BD8E}" type="presOf" srcId="{CA507AC7-E0CA-4B2B-9091-B233DE7B5045}" destId="{3CD25824-58FF-4F87-BE4E-BFDD1F7B48D5}" srcOrd="0" destOrd="0" presId="urn:microsoft.com/office/officeart/2005/8/layout/process1"/>
    <dgm:cxn modelId="{D89505EB-658B-40CC-82D6-9676F0FE6AB3}" srcId="{77C4A240-9B6D-4C48-9E33-08015AB00449}" destId="{CA507AC7-E0CA-4B2B-9091-B233DE7B5045}" srcOrd="0" destOrd="0" parTransId="{8B3FA141-0E2B-4C3D-93CC-57FC9070A8A3}" sibTransId="{1EB11EEB-240A-4949-82D8-80709167CAA7}"/>
    <dgm:cxn modelId="{C94719DF-21F2-4699-83EF-5614BD0BC346}" type="presParOf" srcId="{A49B62D3-CE23-4EF0-AB3E-C0049966F2DE}" destId="{3CD25824-58FF-4F87-BE4E-BFDD1F7B48D5}" srcOrd="0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6CAB9F-9FE8-46F5-9C42-E42E9F71CF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68B0CD-5A51-4DFA-A54E-D3A2A71A8B1B}">
      <dgm:prSet/>
      <dgm:spPr/>
      <dgm:t>
        <a:bodyPr/>
        <a:lstStyle/>
        <a:p>
          <a:pPr rtl="0"/>
          <a:r>
            <a:rPr lang="bn-IN" b="1" i="1" u="none" dirty="0" smtClean="0"/>
            <a:t>শিখনফল</a:t>
          </a:r>
          <a:r>
            <a:rPr lang="en-US" b="0" dirty="0" smtClean="0"/>
            <a:t/>
          </a:r>
          <a:br>
            <a:rPr lang="en-US" b="0" dirty="0" smtClean="0"/>
          </a:br>
          <a:r>
            <a:rPr lang="bn-IN" b="0" dirty="0" smtClean="0"/>
            <a:t>এ পাঠ শেষে শিক্ষার্থীরা</a:t>
          </a:r>
          <a:endParaRPr lang="en-US" b="0" dirty="0"/>
        </a:p>
      </dgm:t>
    </dgm:pt>
    <dgm:pt modelId="{72BE19BE-ABF8-455A-9E58-C06FAFAE3217}" type="parTrans" cxnId="{CD18D282-3BEF-4E98-8B2B-EB3F9DE20E9D}">
      <dgm:prSet/>
      <dgm:spPr/>
      <dgm:t>
        <a:bodyPr/>
        <a:lstStyle/>
        <a:p>
          <a:endParaRPr lang="en-US"/>
        </a:p>
      </dgm:t>
    </dgm:pt>
    <dgm:pt modelId="{C0FC1BD4-5E97-4A86-B98E-1CB5A637CA6B}" type="sibTrans" cxnId="{CD18D282-3BEF-4E98-8B2B-EB3F9DE20E9D}">
      <dgm:prSet/>
      <dgm:spPr/>
      <dgm:t>
        <a:bodyPr/>
        <a:lstStyle/>
        <a:p>
          <a:endParaRPr lang="en-US"/>
        </a:p>
      </dgm:t>
    </dgm:pt>
    <dgm:pt modelId="{5BDF14BE-3320-4FC4-B608-857CD8A10B50}" type="pres">
      <dgm:prSet presAssocID="{9A6CAB9F-9FE8-46F5-9C42-E42E9F71CF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F5A56A-D7A1-4702-916E-0498EB376445}" type="pres">
      <dgm:prSet presAssocID="{9968B0CD-5A51-4DFA-A54E-D3A2A71A8B1B}" presName="parentText" presStyleLbl="node1" presStyleIdx="0" presStyleCnt="1" custLinFactNeighborY="38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18D282-3BEF-4E98-8B2B-EB3F9DE20E9D}" srcId="{9A6CAB9F-9FE8-46F5-9C42-E42E9F71CFE1}" destId="{9968B0CD-5A51-4DFA-A54E-D3A2A71A8B1B}" srcOrd="0" destOrd="0" parTransId="{72BE19BE-ABF8-455A-9E58-C06FAFAE3217}" sibTransId="{C0FC1BD4-5E97-4A86-B98E-1CB5A637CA6B}"/>
    <dgm:cxn modelId="{0715956E-C779-43DA-8F5B-5C1F02444F39}" type="presOf" srcId="{9968B0CD-5A51-4DFA-A54E-D3A2A71A8B1B}" destId="{20F5A56A-D7A1-4702-916E-0498EB376445}" srcOrd="0" destOrd="0" presId="urn:microsoft.com/office/officeart/2005/8/layout/vList2"/>
    <dgm:cxn modelId="{5C832DB3-0978-4141-9212-B539E7763A72}" type="presOf" srcId="{9A6CAB9F-9FE8-46F5-9C42-E42E9F71CFE1}" destId="{5BDF14BE-3320-4FC4-B608-857CD8A10B50}" srcOrd="0" destOrd="0" presId="urn:microsoft.com/office/officeart/2005/8/layout/vList2"/>
    <dgm:cxn modelId="{7C91B34F-6CAB-416E-B658-86FBA8BEC2E2}" type="presParOf" srcId="{5BDF14BE-3320-4FC4-B608-857CD8A10B50}" destId="{20F5A56A-D7A1-4702-916E-0498EB376445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91A053-27FB-424F-91BE-5F6B17B104F1}" type="doc">
      <dgm:prSet loTypeId="urn:microsoft.com/office/officeart/2005/8/layout/chevron2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8EA230-C6C7-4B38-84A5-99A7F3AFAB6C}">
      <dgm:prSet/>
      <dgm:spPr>
        <a:solidFill>
          <a:srgbClr val="FFC000"/>
        </a:solidFill>
      </dgm:spPr>
      <dgm:t>
        <a:bodyPr/>
        <a:lstStyle/>
        <a:p>
          <a:pPr rtl="0"/>
          <a:r>
            <a:rPr lang="bn-IN" dirty="0" smtClean="0"/>
            <a:t>দলঃশাপলা</a:t>
          </a:r>
          <a:endParaRPr lang="en-US" dirty="0"/>
        </a:p>
      </dgm:t>
    </dgm:pt>
    <dgm:pt modelId="{76DEE9E6-B82B-4C37-9AEB-C0A3992BF34A}" type="parTrans" cxnId="{A725F0BE-CBEA-43C5-9F1F-C4E4277D59E4}">
      <dgm:prSet/>
      <dgm:spPr/>
      <dgm:t>
        <a:bodyPr/>
        <a:lstStyle/>
        <a:p>
          <a:endParaRPr lang="en-US"/>
        </a:p>
      </dgm:t>
    </dgm:pt>
    <dgm:pt modelId="{423CD78D-3C7C-4B92-91BB-9E58774C9982}" type="sibTrans" cxnId="{A725F0BE-CBEA-43C5-9F1F-C4E4277D59E4}">
      <dgm:prSet/>
      <dgm:spPr/>
      <dgm:t>
        <a:bodyPr/>
        <a:lstStyle/>
        <a:p>
          <a:endParaRPr lang="en-US"/>
        </a:p>
      </dgm:t>
    </dgm:pt>
    <dgm:pt modelId="{B30A0CCB-776F-4E81-A2C7-5FDB37AC805B}">
      <dgm:prSet/>
      <dgm:spPr/>
      <dgm:t>
        <a:bodyPr/>
        <a:lstStyle/>
        <a:p>
          <a:pPr rtl="0"/>
          <a:r>
            <a:rPr lang="bn-IN" dirty="0" smtClean="0"/>
            <a:t>দলঃগোলাপ</a:t>
          </a:r>
          <a:endParaRPr lang="en-US" dirty="0"/>
        </a:p>
      </dgm:t>
    </dgm:pt>
    <dgm:pt modelId="{6414F203-6696-4CBB-A7F8-6236B3F9AFED}" type="parTrans" cxnId="{8DED3B61-8D34-44B4-9AC6-08E187E00C42}">
      <dgm:prSet/>
      <dgm:spPr/>
      <dgm:t>
        <a:bodyPr/>
        <a:lstStyle/>
        <a:p>
          <a:endParaRPr lang="en-US"/>
        </a:p>
      </dgm:t>
    </dgm:pt>
    <dgm:pt modelId="{1EAE4154-44C7-487D-8FAE-577EA750ABC8}" type="sibTrans" cxnId="{8DED3B61-8D34-44B4-9AC6-08E187E00C42}">
      <dgm:prSet/>
      <dgm:spPr/>
      <dgm:t>
        <a:bodyPr/>
        <a:lstStyle/>
        <a:p>
          <a:endParaRPr lang="en-US"/>
        </a:p>
      </dgm:t>
    </dgm:pt>
    <dgm:pt modelId="{17468B6C-A876-47B7-A277-98D11BDA54AA}">
      <dgm:prSet/>
      <dgm:spPr>
        <a:solidFill>
          <a:srgbClr val="FFFF00"/>
        </a:solidFill>
      </dgm:spPr>
      <dgm:t>
        <a:bodyPr/>
        <a:lstStyle/>
        <a:p>
          <a:pPr rtl="0"/>
          <a:r>
            <a:rPr lang="bn-IN" dirty="0" smtClean="0"/>
            <a:t>দলঃজবা</a:t>
          </a:r>
          <a:endParaRPr lang="en-US" dirty="0"/>
        </a:p>
      </dgm:t>
    </dgm:pt>
    <dgm:pt modelId="{AD636C71-FADB-4AEA-904A-7886951BA4ED}" type="parTrans" cxnId="{2903C346-8F4A-4178-9179-1896187050C7}">
      <dgm:prSet/>
      <dgm:spPr/>
      <dgm:t>
        <a:bodyPr/>
        <a:lstStyle/>
        <a:p>
          <a:endParaRPr lang="en-US"/>
        </a:p>
      </dgm:t>
    </dgm:pt>
    <dgm:pt modelId="{1D26630C-9D70-4BA4-9EB2-F55A010934A2}" type="sibTrans" cxnId="{2903C346-8F4A-4178-9179-1896187050C7}">
      <dgm:prSet/>
      <dgm:spPr/>
      <dgm:t>
        <a:bodyPr/>
        <a:lstStyle/>
        <a:p>
          <a:endParaRPr lang="en-US"/>
        </a:p>
      </dgm:t>
    </dgm:pt>
    <dgm:pt modelId="{4CFB299B-2931-4A62-92D9-359B3DCFE8DB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bn-IN" dirty="0" smtClean="0"/>
            <a:t>১।বঙ্গবন্ধু কখন স্বাধীনতার ঘোষণা দেন?</a:t>
          </a:r>
          <a:endParaRPr lang="en-US" dirty="0"/>
        </a:p>
      </dgm:t>
    </dgm:pt>
    <dgm:pt modelId="{9FA03938-F6C8-42D7-9D56-81946F2F4F28}" type="parTrans" cxnId="{7EF75DF5-8273-45CC-A130-B8969A477230}">
      <dgm:prSet/>
      <dgm:spPr/>
    </dgm:pt>
    <dgm:pt modelId="{B4A7B16B-7CEF-48AD-8348-DC5667DC71D9}" type="sibTrans" cxnId="{7EF75DF5-8273-45CC-A130-B8969A477230}">
      <dgm:prSet/>
      <dgm:spPr/>
    </dgm:pt>
    <dgm:pt modelId="{A9F00261-AAD1-408A-A56D-976A3B693D87}">
      <dgm:prSet/>
      <dgm:spPr>
        <a:solidFill>
          <a:srgbClr val="FF3399">
            <a:alpha val="90000"/>
          </a:srgbClr>
        </a:solidFill>
      </dgm:spPr>
      <dgm:t>
        <a:bodyPr/>
        <a:lstStyle/>
        <a:p>
          <a:r>
            <a:rPr lang="bn-IN" dirty="0" smtClean="0"/>
            <a:t>১।বঙ্গবন্ধুর ঐতিহাসিক ৭ই মার্চের ভাষণটি লিখ।</a:t>
          </a:r>
          <a:endParaRPr lang="en-US" dirty="0"/>
        </a:p>
      </dgm:t>
    </dgm:pt>
    <dgm:pt modelId="{3E5856FA-F715-44F4-973C-25639258341A}" type="parTrans" cxnId="{601116FB-20C8-4585-BAFE-76CE270A8D3C}">
      <dgm:prSet/>
      <dgm:spPr/>
    </dgm:pt>
    <dgm:pt modelId="{8CFD5991-9AE7-4EA5-90E8-CA8A226F34F0}" type="sibTrans" cxnId="{601116FB-20C8-4585-BAFE-76CE270A8D3C}">
      <dgm:prSet/>
      <dgm:spPr/>
    </dgm:pt>
    <dgm:pt modelId="{3E294F1A-D461-4FAA-921D-5D6BD1DE4751}">
      <dgm:prSet/>
      <dgm:spPr>
        <a:solidFill>
          <a:srgbClr val="FF3399">
            <a:alpha val="90000"/>
          </a:srgbClr>
        </a:solidFill>
      </dgm:spPr>
      <dgm:t>
        <a:bodyPr/>
        <a:lstStyle/>
        <a:p>
          <a:r>
            <a:rPr lang="bn-IN" dirty="0" smtClean="0"/>
            <a:t>.১।২৫শে মার্চের রাতকে কালরাত বলা হয় কেন?</a:t>
          </a:r>
          <a:endParaRPr lang="en-US" dirty="0"/>
        </a:p>
      </dgm:t>
    </dgm:pt>
    <dgm:pt modelId="{725FF8FE-3AB9-4FA4-AF58-C96E943DC0D8}" type="parTrans" cxnId="{4248F87C-166A-427A-9E1E-85D46CF6DB8F}">
      <dgm:prSet/>
      <dgm:spPr/>
    </dgm:pt>
    <dgm:pt modelId="{58BCA9B7-6A30-4FA5-BE80-0FBCBD5C22A4}" type="sibTrans" cxnId="{4248F87C-166A-427A-9E1E-85D46CF6DB8F}">
      <dgm:prSet/>
      <dgm:spPr/>
    </dgm:pt>
    <dgm:pt modelId="{E868A98C-7392-4733-AD96-A02C1789D2CD}" type="pres">
      <dgm:prSet presAssocID="{6C91A053-27FB-424F-91BE-5F6B17B104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243970-6DCC-4B2E-BDFB-4C41F3DA1AA0}" type="pres">
      <dgm:prSet presAssocID="{828EA230-C6C7-4B38-84A5-99A7F3AFAB6C}" presName="composite" presStyleCnt="0"/>
      <dgm:spPr/>
      <dgm:t>
        <a:bodyPr/>
        <a:lstStyle/>
        <a:p>
          <a:endParaRPr lang="en-US"/>
        </a:p>
      </dgm:t>
    </dgm:pt>
    <dgm:pt modelId="{2D0DAC1D-E7F2-46EB-B33F-2261F4DDAA58}" type="pres">
      <dgm:prSet presAssocID="{828EA230-C6C7-4B38-84A5-99A7F3AFAB6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43962-641F-43C1-81E8-8AC2D7D1CC7C}" type="pres">
      <dgm:prSet presAssocID="{828EA230-C6C7-4B38-84A5-99A7F3AFAB6C}" presName="descendantText" presStyleLbl="alignAcc1" presStyleIdx="0" presStyleCnt="3" custLinFactNeighborX="-359" custLinFactNeighborY="-2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ABD7F-8D5E-43AD-B9A7-0E658AD3835D}" type="pres">
      <dgm:prSet presAssocID="{423CD78D-3C7C-4B92-91BB-9E58774C9982}" presName="sp" presStyleCnt="0"/>
      <dgm:spPr/>
      <dgm:t>
        <a:bodyPr/>
        <a:lstStyle/>
        <a:p>
          <a:endParaRPr lang="en-US"/>
        </a:p>
      </dgm:t>
    </dgm:pt>
    <dgm:pt modelId="{EB23661A-B8BA-42AD-A7CC-6C78A2D1C6CB}" type="pres">
      <dgm:prSet presAssocID="{B30A0CCB-776F-4E81-A2C7-5FDB37AC805B}" presName="composite" presStyleCnt="0"/>
      <dgm:spPr/>
      <dgm:t>
        <a:bodyPr/>
        <a:lstStyle/>
        <a:p>
          <a:endParaRPr lang="en-US"/>
        </a:p>
      </dgm:t>
    </dgm:pt>
    <dgm:pt modelId="{C5B2A82B-8032-41C1-B68B-2213A987B172}" type="pres">
      <dgm:prSet presAssocID="{B30A0CCB-776F-4E81-A2C7-5FDB37AC805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9E361-D5E4-48F0-B976-CD432DD897E3}" type="pres">
      <dgm:prSet presAssocID="{B30A0CCB-776F-4E81-A2C7-5FDB37AC805B}" presName="descendantText" presStyleLbl="alignAcc1" presStyleIdx="1" presStyleCnt="3" custLinFactNeighborX="720" custLinFactNeighborY="9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21343-10DA-4772-B4CA-61299EC3E989}" type="pres">
      <dgm:prSet presAssocID="{1EAE4154-44C7-487D-8FAE-577EA750ABC8}" presName="sp" presStyleCnt="0"/>
      <dgm:spPr/>
      <dgm:t>
        <a:bodyPr/>
        <a:lstStyle/>
        <a:p>
          <a:endParaRPr lang="en-US"/>
        </a:p>
      </dgm:t>
    </dgm:pt>
    <dgm:pt modelId="{122D1517-8BE4-4F19-8AB6-A2C0A3AC2393}" type="pres">
      <dgm:prSet presAssocID="{17468B6C-A876-47B7-A277-98D11BDA54AA}" presName="composite" presStyleCnt="0"/>
      <dgm:spPr/>
      <dgm:t>
        <a:bodyPr/>
        <a:lstStyle/>
        <a:p>
          <a:endParaRPr lang="en-US"/>
        </a:p>
      </dgm:t>
    </dgm:pt>
    <dgm:pt modelId="{A3053BA7-817D-4279-93FB-9688D563BB86}" type="pres">
      <dgm:prSet presAssocID="{17468B6C-A876-47B7-A277-98D11BDA54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7699E-2DDF-49EC-8DAA-BDA1EDC4CC40}" type="pres">
      <dgm:prSet presAssocID="{17468B6C-A876-47B7-A277-98D11BDA54A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25F0BE-CBEA-43C5-9F1F-C4E4277D59E4}" srcId="{6C91A053-27FB-424F-91BE-5F6B17B104F1}" destId="{828EA230-C6C7-4B38-84A5-99A7F3AFAB6C}" srcOrd="0" destOrd="0" parTransId="{76DEE9E6-B82B-4C37-9AEB-C0A3992BF34A}" sibTransId="{423CD78D-3C7C-4B92-91BB-9E58774C9982}"/>
    <dgm:cxn modelId="{601116FB-20C8-4585-BAFE-76CE270A8D3C}" srcId="{17468B6C-A876-47B7-A277-98D11BDA54AA}" destId="{A9F00261-AAD1-408A-A56D-976A3B693D87}" srcOrd="0" destOrd="0" parTransId="{3E5856FA-F715-44F4-973C-25639258341A}" sibTransId="{8CFD5991-9AE7-4EA5-90E8-CA8A226F34F0}"/>
    <dgm:cxn modelId="{8DED3B61-8D34-44B4-9AC6-08E187E00C42}" srcId="{6C91A053-27FB-424F-91BE-5F6B17B104F1}" destId="{B30A0CCB-776F-4E81-A2C7-5FDB37AC805B}" srcOrd="1" destOrd="0" parTransId="{6414F203-6696-4CBB-A7F8-6236B3F9AFED}" sibTransId="{1EAE4154-44C7-487D-8FAE-577EA750ABC8}"/>
    <dgm:cxn modelId="{27D8D19C-1A6D-46B5-92FB-E2230EEBADE8}" type="presOf" srcId="{A9F00261-AAD1-408A-A56D-976A3B693D87}" destId="{3277699E-2DDF-49EC-8DAA-BDA1EDC4CC40}" srcOrd="0" destOrd="0" presId="urn:microsoft.com/office/officeart/2005/8/layout/chevron2"/>
    <dgm:cxn modelId="{7EF75DF5-8273-45CC-A130-B8969A477230}" srcId="{B30A0CCB-776F-4E81-A2C7-5FDB37AC805B}" destId="{4CFB299B-2931-4A62-92D9-359B3DCFE8DB}" srcOrd="0" destOrd="0" parTransId="{9FA03938-F6C8-42D7-9D56-81946F2F4F28}" sibTransId="{B4A7B16B-7CEF-48AD-8348-DC5667DC71D9}"/>
    <dgm:cxn modelId="{4248F87C-166A-427A-9E1E-85D46CF6DB8F}" srcId="{828EA230-C6C7-4B38-84A5-99A7F3AFAB6C}" destId="{3E294F1A-D461-4FAA-921D-5D6BD1DE4751}" srcOrd="0" destOrd="0" parTransId="{725FF8FE-3AB9-4FA4-AF58-C96E943DC0D8}" sibTransId="{58BCA9B7-6A30-4FA5-BE80-0FBCBD5C22A4}"/>
    <dgm:cxn modelId="{7E6EEA72-38EE-451E-8BF9-78612BF8572D}" type="presOf" srcId="{828EA230-C6C7-4B38-84A5-99A7F3AFAB6C}" destId="{2D0DAC1D-E7F2-46EB-B33F-2261F4DDAA58}" srcOrd="0" destOrd="0" presId="urn:microsoft.com/office/officeart/2005/8/layout/chevron2"/>
    <dgm:cxn modelId="{7964AF52-494D-4008-B2F1-8A2B5E9F9D55}" type="presOf" srcId="{4CFB299B-2931-4A62-92D9-359B3DCFE8DB}" destId="{5769E361-D5E4-48F0-B976-CD432DD897E3}" srcOrd="0" destOrd="0" presId="urn:microsoft.com/office/officeart/2005/8/layout/chevron2"/>
    <dgm:cxn modelId="{FF8A04B3-E082-49B4-96A7-3F8416332B41}" type="presOf" srcId="{3E294F1A-D461-4FAA-921D-5D6BD1DE4751}" destId="{45B43962-641F-43C1-81E8-8AC2D7D1CC7C}" srcOrd="0" destOrd="0" presId="urn:microsoft.com/office/officeart/2005/8/layout/chevron2"/>
    <dgm:cxn modelId="{5FA55567-0F5B-4D77-8F5C-8D6360FF8A28}" type="presOf" srcId="{B30A0CCB-776F-4E81-A2C7-5FDB37AC805B}" destId="{C5B2A82B-8032-41C1-B68B-2213A987B172}" srcOrd="0" destOrd="0" presId="urn:microsoft.com/office/officeart/2005/8/layout/chevron2"/>
    <dgm:cxn modelId="{58359282-BC90-4E05-B77E-FFF10F7E9488}" type="presOf" srcId="{17468B6C-A876-47B7-A277-98D11BDA54AA}" destId="{A3053BA7-817D-4279-93FB-9688D563BB86}" srcOrd="0" destOrd="0" presId="urn:microsoft.com/office/officeart/2005/8/layout/chevron2"/>
    <dgm:cxn modelId="{2903C346-8F4A-4178-9179-1896187050C7}" srcId="{6C91A053-27FB-424F-91BE-5F6B17B104F1}" destId="{17468B6C-A876-47B7-A277-98D11BDA54AA}" srcOrd="2" destOrd="0" parTransId="{AD636C71-FADB-4AEA-904A-7886951BA4ED}" sibTransId="{1D26630C-9D70-4BA4-9EB2-F55A010934A2}"/>
    <dgm:cxn modelId="{36D9B5FD-F884-4670-9FFD-9B4D5DA51C71}" type="presOf" srcId="{6C91A053-27FB-424F-91BE-5F6B17B104F1}" destId="{E868A98C-7392-4733-AD96-A02C1789D2CD}" srcOrd="0" destOrd="0" presId="urn:microsoft.com/office/officeart/2005/8/layout/chevron2"/>
    <dgm:cxn modelId="{786B690E-9F40-4047-9ECA-B70760D7D1A5}" type="presParOf" srcId="{E868A98C-7392-4733-AD96-A02C1789D2CD}" destId="{14243970-6DCC-4B2E-BDFB-4C41F3DA1AA0}" srcOrd="0" destOrd="0" presId="urn:microsoft.com/office/officeart/2005/8/layout/chevron2"/>
    <dgm:cxn modelId="{3440C555-5F3D-4C55-83C3-FD16B5CD5DE5}" type="presParOf" srcId="{14243970-6DCC-4B2E-BDFB-4C41F3DA1AA0}" destId="{2D0DAC1D-E7F2-46EB-B33F-2261F4DDAA58}" srcOrd="0" destOrd="0" presId="urn:microsoft.com/office/officeart/2005/8/layout/chevron2"/>
    <dgm:cxn modelId="{4F1CE657-2187-4DB1-B7A4-325EA6BB8B56}" type="presParOf" srcId="{14243970-6DCC-4B2E-BDFB-4C41F3DA1AA0}" destId="{45B43962-641F-43C1-81E8-8AC2D7D1CC7C}" srcOrd="1" destOrd="0" presId="urn:microsoft.com/office/officeart/2005/8/layout/chevron2"/>
    <dgm:cxn modelId="{00D8C455-D0F9-4FBB-9BEC-D1932AA1149F}" type="presParOf" srcId="{E868A98C-7392-4733-AD96-A02C1789D2CD}" destId="{FFFABD7F-8D5E-43AD-B9A7-0E658AD3835D}" srcOrd="1" destOrd="0" presId="urn:microsoft.com/office/officeart/2005/8/layout/chevron2"/>
    <dgm:cxn modelId="{4545A043-012C-418E-97AD-BB1285AD6B51}" type="presParOf" srcId="{E868A98C-7392-4733-AD96-A02C1789D2CD}" destId="{EB23661A-B8BA-42AD-A7CC-6C78A2D1C6CB}" srcOrd="2" destOrd="0" presId="urn:microsoft.com/office/officeart/2005/8/layout/chevron2"/>
    <dgm:cxn modelId="{3EFA278B-3D58-49CD-8526-2BF656C37CBF}" type="presParOf" srcId="{EB23661A-B8BA-42AD-A7CC-6C78A2D1C6CB}" destId="{C5B2A82B-8032-41C1-B68B-2213A987B172}" srcOrd="0" destOrd="0" presId="urn:microsoft.com/office/officeart/2005/8/layout/chevron2"/>
    <dgm:cxn modelId="{A0018182-DE5C-456E-8322-B18E30FBF3B7}" type="presParOf" srcId="{EB23661A-B8BA-42AD-A7CC-6C78A2D1C6CB}" destId="{5769E361-D5E4-48F0-B976-CD432DD897E3}" srcOrd="1" destOrd="0" presId="urn:microsoft.com/office/officeart/2005/8/layout/chevron2"/>
    <dgm:cxn modelId="{98493CEF-D0EF-4839-BE5C-604A576BFFC9}" type="presParOf" srcId="{E868A98C-7392-4733-AD96-A02C1789D2CD}" destId="{B2621343-10DA-4772-B4CA-61299EC3E989}" srcOrd="3" destOrd="0" presId="urn:microsoft.com/office/officeart/2005/8/layout/chevron2"/>
    <dgm:cxn modelId="{3ED83A0B-BCDF-4F05-9507-10F07B594A96}" type="presParOf" srcId="{E868A98C-7392-4733-AD96-A02C1789D2CD}" destId="{122D1517-8BE4-4F19-8AB6-A2C0A3AC2393}" srcOrd="4" destOrd="0" presId="urn:microsoft.com/office/officeart/2005/8/layout/chevron2"/>
    <dgm:cxn modelId="{E2AB5775-6287-4087-9D88-06292C8CBB1B}" type="presParOf" srcId="{122D1517-8BE4-4F19-8AB6-A2C0A3AC2393}" destId="{A3053BA7-817D-4279-93FB-9688D563BB86}" srcOrd="0" destOrd="0" presId="urn:microsoft.com/office/officeart/2005/8/layout/chevron2"/>
    <dgm:cxn modelId="{13DEEDCF-CD71-4E75-99EB-5240B0E7CA44}" type="presParOf" srcId="{122D1517-8BE4-4F19-8AB6-A2C0A3AC2393}" destId="{3277699E-2DDF-49EC-8DAA-BDA1EDC4CC4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78FF3-C566-40BF-A093-62DF60BD718B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301D5-2407-4C1B-9C30-3E911876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01D5-2407-4C1B-9C30-3E911876B5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FECC71-30AD-4C4B-828E-CAAF55A029C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EF1E22-50B0-4DED-A32A-D6855D705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Joy-Bangla-Banglar-Joy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Joy-Bangla-Banglar-Joy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th (1)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81000" y="1447800"/>
            <a:ext cx="8991600" cy="4953000"/>
          </a:xfrm>
        </p:spPr>
      </p:pic>
      <p:sp>
        <p:nvSpPr>
          <p:cNvPr id="9" name="Rectangle 8"/>
          <p:cNvSpPr/>
          <p:nvPr/>
        </p:nvSpPr>
        <p:spPr>
          <a:xfrm>
            <a:off x="838200" y="457200"/>
            <a:ext cx="7315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আসসালামু আলাইকুম </a:t>
            </a:r>
          </a:p>
          <a:p>
            <a:pPr algn="ctr"/>
            <a:r>
              <a:rPr lang="bn-IN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মাল্টিমিডিয়া ক্লাসে সবাইকে স্বাগতম</a:t>
            </a:r>
            <a:endParaRPr lang="en-US" sz="36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Joy-Bangla-Banglar-Jo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7724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454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উঃঢাকার রেসকোর্স ময়দান।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bn-IN" dirty="0" smtClean="0"/>
              <a:t>দলীয় কাজ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bn-IN" dirty="0" smtClean="0"/>
              <a:t>মূল্যায়ন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3399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সঠিক উত্তর</a:t>
            </a:r>
          </a:p>
          <a:p>
            <a:pPr>
              <a:buNone/>
            </a:pPr>
            <a:r>
              <a:rPr lang="bn-IN" dirty="0" smtClean="0"/>
              <a:t>১.২৫শে মার্চের রাতে পাকিস্থানি সেনাবাহিনি রাজারবাগ পুলিশ লাইন, ইপিআর সদর দপ্তর ঢাকা বিশ্ববিদ্যালয় আক্রমণ করে অসংখ্য ছাত্র, শিক্ষক, পুলিশ, এপিআর সদস্য ও সাধারন নারি-পুরুষকে তারা হত্যা করে এবং বঙ্গবন্ধুকে গ্রেফতার করে ।</a:t>
            </a:r>
          </a:p>
          <a:p>
            <a:pPr>
              <a:buNone/>
            </a:pPr>
            <a:r>
              <a:rPr lang="bn-IN" dirty="0" smtClean="0"/>
              <a:t>২।গ্রেফতারের আগে অর্থাৎ ২৬শে মার্চের প্রথম প্রহরে বঙ্গবন্ধু ওয়্যারলেস বাত্রায় বাংলাদেশের স্বাধীনতা ঘোষণা করেন ।</a:t>
            </a:r>
          </a:p>
          <a:p>
            <a:pPr>
              <a:buNone/>
            </a:pPr>
            <a:r>
              <a:rPr lang="bn-IN" dirty="0" smtClean="0"/>
              <a:t>৩।এবারের সংগ্রাম আমাদের মুক্তির সংগ্রাম,এবারের সংগ্রাম স্বাধীনতার সংগ্রাম ।’’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                     </a:t>
            </a:r>
            <a:r>
              <a:rPr lang="bn-IN" dirty="0" smtClean="0"/>
              <a:t>বাড়ির কাজ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/>
              <a:t>১</a:t>
            </a:r>
            <a:r>
              <a:rPr lang="en-US" dirty="0" smtClean="0"/>
              <a:t>.</a:t>
            </a:r>
            <a:r>
              <a:rPr lang="bn-IN" dirty="0" smtClean="0"/>
              <a:t>ঐতিহাসিক ৭ই মার্চ সম্পর্কে ৩ টি বাক্য লিখ ।</a:t>
            </a:r>
          </a:p>
          <a:p>
            <a:r>
              <a:rPr lang="bn-IN" dirty="0" smtClean="0"/>
              <a:t>২.২৫শে মার্চের কাল রাত সম্পর্কে ৩ টি বাক্য লিখ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bn-IN" dirty="0" smtClean="0"/>
              <a:t>ধন্যবাদ সবাইকে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 descr="th (9)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57200" y="2133600"/>
            <a:ext cx="8001000" cy="3886200"/>
          </a:xfrm>
        </p:spPr>
      </p:pic>
      <p:pic>
        <p:nvPicPr>
          <p:cNvPr id="8" name="Joy-Bangla-Banglar-Jo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81000" y="685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4549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bg2"/>
                </a:solidFill>
              </a:rPr>
              <a:t>শিক্ষক পরিচিতি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773936"/>
          <a:ext cx="4038600" cy="462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6" descr="Aysha.jpg"/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6248400" y="2286000"/>
            <a:ext cx="2514600" cy="24384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               </a:t>
            </a:r>
            <a:r>
              <a:rPr lang="bn-IN" dirty="0" smtClean="0">
                <a:solidFill>
                  <a:srgbClr val="FF3399"/>
                </a:solidFill>
              </a:rPr>
              <a:t>পাঠ পরিচিতি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endParaRPr lang="en-US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</a:t>
            </a:r>
            <a:r>
              <a:rPr lang="bn-IN" dirty="0" smtClean="0">
                <a:solidFill>
                  <a:srgbClr val="FF0000"/>
                </a:solidFill>
              </a:rPr>
              <a:t>ছবিগুলো দেখি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th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91200" y="2209800"/>
            <a:ext cx="3352800" cy="1905000"/>
          </a:xfrm>
        </p:spPr>
      </p:pic>
      <p:pic>
        <p:nvPicPr>
          <p:cNvPr id="8" name="Content Placeholder 7" descr="download (1)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3276600" y="2286000"/>
            <a:ext cx="2362200" cy="1857375"/>
          </a:xfrm>
        </p:spPr>
      </p:pic>
      <p:pic>
        <p:nvPicPr>
          <p:cNvPr id="9" name="Picture 8" descr="th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86000"/>
            <a:ext cx="2971800" cy="1828800"/>
          </a:xfrm>
          <a:prstGeom prst="rect">
            <a:avLst/>
          </a:prstGeom>
        </p:spPr>
      </p:pic>
      <p:pic>
        <p:nvPicPr>
          <p:cNvPr id="10" name="Picture 9" descr="th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95800"/>
            <a:ext cx="2514600" cy="1905000"/>
          </a:xfrm>
          <a:prstGeom prst="rect">
            <a:avLst/>
          </a:prstGeom>
        </p:spPr>
      </p:pic>
      <p:pic>
        <p:nvPicPr>
          <p:cNvPr id="11" name="Picture 10" descr="th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0800" y="4495800"/>
            <a:ext cx="3000375" cy="1905000"/>
          </a:xfrm>
          <a:prstGeom prst="rect">
            <a:avLst/>
          </a:prstGeom>
        </p:spPr>
      </p:pic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7400" y="4495800"/>
            <a:ext cx="32766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155448"/>
          <a:ext cx="8229600" cy="12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33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IN" sz="4400" b="1" u="sng" dirty="0" smtClean="0">
                <a:solidFill>
                  <a:schemeClr val="bg1"/>
                </a:solidFill>
              </a:rPr>
              <a:t>১৯৭১ সালের মুক্তিযুদ্ধ।</a:t>
            </a:r>
          </a:p>
          <a:p>
            <a:pPr>
              <a:buNone/>
            </a:pPr>
            <a:r>
              <a:rPr lang="bn-IN" sz="4400" b="1" dirty="0" smtClean="0"/>
              <a:t>পাঠ্যাংশঃ১৯৭১ সালে ৭ই মার্চ ঢাকার</a:t>
            </a:r>
            <a:r>
              <a:rPr lang="en-US" sz="4400" b="1" dirty="0" smtClean="0"/>
              <a:t>…………………</a:t>
            </a:r>
          </a:p>
          <a:p>
            <a:pPr>
              <a:buNone/>
            </a:pPr>
            <a:r>
              <a:rPr lang="bn-IN" sz="4400" b="1" dirty="0" smtClean="0"/>
              <a:t>আমাদের স্বাধীনতা সংগ্রাম।</a:t>
            </a:r>
          </a:p>
          <a:p>
            <a:pPr>
              <a:buNone/>
            </a:pP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-304800"/>
          <a:ext cx="8305800" cy="17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bn-IN" dirty="0" smtClean="0"/>
              <a:t> ১৪</a:t>
            </a:r>
            <a:r>
              <a:rPr lang="en-US" dirty="0" smtClean="0"/>
              <a:t>.</a:t>
            </a:r>
            <a:r>
              <a:rPr lang="bn-IN" dirty="0" smtClean="0"/>
              <a:t>৩</a:t>
            </a:r>
            <a:r>
              <a:rPr lang="en-US" dirty="0" smtClean="0"/>
              <a:t>.</a:t>
            </a:r>
            <a:r>
              <a:rPr lang="bn-IN" dirty="0" smtClean="0"/>
              <a:t>৩।বঙ্গবন্ধুর ঐতিহাসিক ৭ই মার্চের ভাষণ ও এর প্রেক্ষাপট উল্লেখ করতে পারবে।</a:t>
            </a:r>
          </a:p>
          <a:p>
            <a:pPr>
              <a:buNone/>
            </a:pPr>
            <a:r>
              <a:rPr lang="bn-IN" dirty="0" smtClean="0"/>
              <a:t>১৪</a:t>
            </a:r>
            <a:r>
              <a:rPr lang="en-US" dirty="0" smtClean="0"/>
              <a:t>.</a:t>
            </a:r>
            <a:r>
              <a:rPr lang="bn-IN" dirty="0" smtClean="0"/>
              <a:t>৪</a:t>
            </a:r>
            <a:r>
              <a:rPr lang="en-US" dirty="0" smtClean="0"/>
              <a:t>.</a:t>
            </a:r>
            <a:r>
              <a:rPr lang="bn-IN" dirty="0" smtClean="0"/>
              <a:t>১।১৯৭১ এর ২৫মার্চ রাতে বাঙালিদের ওপর</a:t>
            </a:r>
          </a:p>
          <a:p>
            <a:pPr>
              <a:buNone/>
            </a:pPr>
            <a:r>
              <a:rPr lang="bn-IN" dirty="0" smtClean="0"/>
              <a:t>পাকিস্তানি হানাদার বাহিনীর আক্রমনের ঘটনা ব্যাখা করতে পারবে।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  <a:ln>
            <a:solidFill>
              <a:srgbClr val="FF3399"/>
            </a:solidFill>
          </a:ln>
        </p:spPr>
        <p:txBody>
          <a:bodyPr/>
          <a:lstStyle/>
          <a:p>
            <a:r>
              <a:rPr lang="bn-IN" dirty="0" smtClean="0">
                <a:solidFill>
                  <a:srgbClr val="FFC000"/>
                </a:solidFill>
              </a:rPr>
              <a:t>ভিডিওটি দেখি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25609"/>
          </a:xfrm>
        </p:spPr>
        <p:txBody>
          <a:bodyPr/>
          <a:lstStyle/>
          <a:p>
            <a:r>
              <a:rPr lang="en-US" dirty="0" err="1" smtClean="0"/>
              <a:t>Link:https</a:t>
            </a:r>
            <a:r>
              <a:rPr lang="en-US" dirty="0" smtClean="0"/>
              <a:t>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=XFG0i1cv2zY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bn-IN" dirty="0" smtClean="0">
                <a:solidFill>
                  <a:srgbClr val="FFFF00"/>
                </a:solidFill>
              </a:rPr>
              <a:t>সবাই বইয়ের ৭৮ পৃষ্ঠা বের কর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                   </a:t>
            </a:r>
            <a:r>
              <a:rPr lang="bn-IN" dirty="0" smtClean="0">
                <a:solidFill>
                  <a:srgbClr val="FF0000"/>
                </a:solidFill>
              </a:rPr>
              <a:t>একক কাজ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bn-IN" dirty="0" smtClean="0"/>
              <a:t>বঙ্গবন্ধু ১৯৭১ সালে ৭ই মার্চ কোথায় ভাষণ দেন?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476</TotalTime>
  <Words>260</Words>
  <Application>Microsoft Office PowerPoint</Application>
  <PresentationFormat>On-screen Show (4:3)</PresentationFormat>
  <Paragraphs>60</Paragraphs>
  <Slides>14</Slides>
  <Notes>14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Slide 1</vt:lpstr>
      <vt:lpstr>শিক্ষক পরিচিতি</vt:lpstr>
      <vt:lpstr>               পাঠ পরিচিতি </vt:lpstr>
      <vt:lpstr>               ছবিগুলো দেখি</vt:lpstr>
      <vt:lpstr>Slide 5</vt:lpstr>
      <vt:lpstr>Slide 6</vt:lpstr>
      <vt:lpstr>ভিডিওটি দেখি</vt:lpstr>
      <vt:lpstr>সবাই বইয়ের ৭৮ পৃষ্ঠা বের কর</vt:lpstr>
      <vt:lpstr>                     একক কাজ</vt:lpstr>
      <vt:lpstr>উঃঢাকার রেসকোর্স ময়দান।</vt:lpstr>
      <vt:lpstr>                       দলীয় কাজ </vt:lpstr>
      <vt:lpstr>                         মূল্যায়ন</vt:lpstr>
      <vt:lpstr>                     বাড়ির কাজ</vt:lpstr>
      <vt:lpstr>             ধন্যবাদ সবাইকে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</dc:title>
  <dc:creator>User</dc:creator>
  <cp:lastModifiedBy>User</cp:lastModifiedBy>
  <cp:revision>60</cp:revision>
  <dcterms:created xsi:type="dcterms:W3CDTF">2019-09-21T11:16:41Z</dcterms:created>
  <dcterms:modified xsi:type="dcterms:W3CDTF">2019-10-27T08:44:00Z</dcterms:modified>
</cp:coreProperties>
</file>